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6.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8" r:id="rId2"/>
    <p:sldMasterId id="2147483740" r:id="rId3"/>
    <p:sldMasterId id="2147483759" r:id="rId4"/>
  </p:sldMasterIdLst>
  <p:notesMasterIdLst>
    <p:notesMasterId r:id="rId18"/>
  </p:notesMasterIdLst>
  <p:sldIdLst>
    <p:sldId id="289" r:id="rId5"/>
    <p:sldId id="348" r:id="rId6"/>
    <p:sldId id="270" r:id="rId7"/>
    <p:sldId id="351" r:id="rId8"/>
    <p:sldId id="280" r:id="rId9"/>
    <p:sldId id="352" r:id="rId10"/>
    <p:sldId id="353" r:id="rId11"/>
    <p:sldId id="354" r:id="rId12"/>
    <p:sldId id="342" r:id="rId13"/>
    <p:sldId id="304" r:id="rId14"/>
    <p:sldId id="284" r:id="rId15"/>
    <p:sldId id="346" r:id="rId16"/>
    <p:sldId id="299"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06484E-3526-4807-B8F3-BC52DAA65050}">
          <p14:sldIdLst>
            <p14:sldId id="289"/>
            <p14:sldId id="348"/>
            <p14:sldId id="270"/>
            <p14:sldId id="351"/>
            <p14:sldId id="280"/>
            <p14:sldId id="352"/>
            <p14:sldId id="353"/>
            <p14:sldId id="354"/>
            <p14:sldId id="342"/>
            <p14:sldId id="304"/>
            <p14:sldId id="284"/>
            <p14:sldId id="346"/>
            <p14:sldId id="299"/>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00"/>
    <a:srgbClr val="FFFF66"/>
    <a:srgbClr val="BBE0E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0" autoAdjust="0"/>
    <p:restoredTop sz="68016" autoAdjust="0"/>
  </p:normalViewPr>
  <p:slideViewPr>
    <p:cSldViewPr>
      <p:cViewPr>
        <p:scale>
          <a:sx n="89" d="100"/>
          <a:sy n="89" d="100"/>
        </p:scale>
        <p:origin x="-1476" y="2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3AD1C-5A4F-4F91-A50D-C7DA14B643FA}" type="datetimeFigureOut">
              <a:rPr lang="en-US" smtClean="0"/>
              <a:t>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38409-9270-463C-8E52-2831807E0E67}" type="slidenum">
              <a:rPr lang="en-US" smtClean="0"/>
              <a:t>‹#›</a:t>
            </a:fld>
            <a:endParaRPr lang="en-US"/>
          </a:p>
        </p:txBody>
      </p:sp>
    </p:spTree>
    <p:extLst>
      <p:ext uri="{BB962C8B-B14F-4D97-AF65-F5344CB8AC3E}">
        <p14:creationId xmlns:p14="http://schemas.microsoft.com/office/powerpoint/2010/main" val="284606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the students to stand at their desks.</a:t>
            </a:r>
          </a:p>
          <a:p>
            <a:r>
              <a:rPr lang="en-US" sz="1200" kern="1200" dirty="0">
                <a:solidFill>
                  <a:schemeClr val="tx1"/>
                </a:solidFill>
                <a:effectLst/>
                <a:latin typeface="+mn-lt"/>
                <a:ea typeface="+mn-ea"/>
                <a:cs typeface="+mn-cs"/>
              </a:rPr>
              <a:t>- Explain the rules: If the instruction begins with the words </a:t>
            </a:r>
            <a:r>
              <a:rPr lang="en-US" sz="1200" i="1" kern="1200" dirty="0">
                <a:solidFill>
                  <a:schemeClr val="tx1"/>
                </a:solidFill>
                <a:effectLst/>
                <a:latin typeface="+mn-lt"/>
                <a:ea typeface="+mn-ea"/>
                <a:cs typeface="+mn-cs"/>
              </a:rPr>
              <a:t>Simon says, </a:t>
            </a:r>
            <a:r>
              <a:rPr lang="en-US" sz="1200" kern="1200" dirty="0">
                <a:solidFill>
                  <a:schemeClr val="tx1"/>
                </a:solidFill>
                <a:effectLst/>
                <a:latin typeface="+mn-lt"/>
                <a:ea typeface="+mn-ea"/>
                <a:cs typeface="+mn-cs"/>
              </a:rPr>
              <a:t>students must do as you say. If not, they should stand still and wait for the next instruction. Any student who gets this wrong is out of the game and has to sit down.</a:t>
            </a: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EX:</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Simon says point to your nose; Simon says point to your legs; Simon says wave your arms; touch your nose;…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Continue the game until there is one winner left standing, or a group of winners if you prefer.</a:t>
            </a:r>
            <a:endParaRPr lang="en-US" dirty="0"/>
          </a:p>
        </p:txBody>
      </p:sp>
      <p:sp>
        <p:nvSpPr>
          <p:cNvPr id="4" name="Slide Number Placeholder 3"/>
          <p:cNvSpPr>
            <a:spLocks noGrp="1"/>
          </p:cNvSpPr>
          <p:nvPr>
            <p:ph type="sldNum" sz="quarter" idx="10"/>
          </p:nvPr>
        </p:nvSpPr>
        <p:spPr/>
        <p:txBody>
          <a:bodyPr/>
          <a:lstStyle/>
          <a:p>
            <a:fld id="{32F38409-9270-463C-8E52-2831807E0E67}" type="slidenum">
              <a:rPr lang="en-US" smtClean="0"/>
              <a:t>4</a:t>
            </a:fld>
            <a:endParaRPr lang="en-US"/>
          </a:p>
        </p:txBody>
      </p:sp>
    </p:spTree>
    <p:extLst>
      <p:ext uri="{BB962C8B-B14F-4D97-AF65-F5344CB8AC3E}">
        <p14:creationId xmlns:p14="http://schemas.microsoft.com/office/powerpoint/2010/main" val="196842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Hold up one arm and say </a:t>
            </a:r>
            <a:r>
              <a:rPr lang="en-US" sz="1200" i="1" kern="1200" dirty="0">
                <a:solidFill>
                  <a:schemeClr val="tx1"/>
                </a:solidFill>
                <a:effectLst/>
                <a:latin typeface="+mn-lt"/>
                <a:ea typeface="+mn-ea"/>
                <a:cs typeface="+mn-cs"/>
              </a:rPr>
              <a:t>one arm</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Hold up two arms and elicit </a:t>
            </a:r>
            <a:r>
              <a:rPr lang="en-US" sz="1200" i="1" kern="1200" dirty="0">
                <a:solidFill>
                  <a:schemeClr val="tx1"/>
                </a:solidFill>
                <a:effectLst/>
                <a:latin typeface="+mn-lt"/>
                <a:ea typeface="+mn-ea"/>
                <a:cs typeface="+mn-cs"/>
              </a:rPr>
              <a:t>two arms</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Repeat with your fingers and legs, eliciting the answers from the children and emphasizing the plural </a:t>
            </a:r>
            <a:r>
              <a:rPr lang="en-US" sz="1200" i="1" kern="1200" dirty="0">
                <a:solidFill>
                  <a:schemeClr val="tx1"/>
                </a:solidFill>
                <a:effectLst/>
                <a:latin typeface="+mn-lt"/>
                <a:ea typeface="+mn-ea"/>
                <a:cs typeface="+mn-cs"/>
              </a:rPr>
              <a:t>–s.</a:t>
            </a:r>
            <a:endParaRPr lang="en-US" dirty="0">
              <a:effectLst/>
            </a:endParaRPr>
          </a:p>
          <a:p>
            <a:r>
              <a:rPr lang="en-US" sz="1200" kern="1200" dirty="0">
                <a:solidFill>
                  <a:schemeClr val="tx1"/>
                </a:solidFill>
                <a:effectLst/>
                <a:latin typeface="+mn-lt"/>
                <a:ea typeface="+mn-ea"/>
                <a:cs typeface="+mn-cs"/>
              </a:rPr>
              <a:t>- Raise one arm and say: </a:t>
            </a:r>
            <a:r>
              <a:rPr lang="en-US" sz="1200" i="1" kern="1200" dirty="0">
                <a:solidFill>
                  <a:schemeClr val="tx1"/>
                </a:solidFill>
                <a:effectLst/>
                <a:latin typeface="+mn-lt"/>
                <a:ea typeface="+mn-ea"/>
                <a:cs typeface="+mn-cs"/>
              </a:rPr>
              <a:t>This is one arm.</a:t>
            </a:r>
            <a:endParaRPr lang="en-US" dirty="0">
              <a:effectLst/>
            </a:endParaRPr>
          </a:p>
          <a:p>
            <a:r>
              <a:rPr lang="en-US" sz="1200" kern="1200" dirty="0">
                <a:solidFill>
                  <a:schemeClr val="tx1"/>
                </a:solidFill>
                <a:effectLst/>
                <a:latin typeface="+mn-lt"/>
                <a:ea typeface="+mn-ea"/>
                <a:cs typeface="+mn-cs"/>
              </a:rPr>
              <a:t>- Raise 2 arms and say: </a:t>
            </a:r>
            <a:r>
              <a:rPr lang="en-US" sz="1200" i="1" kern="1200" dirty="0">
                <a:solidFill>
                  <a:schemeClr val="tx1"/>
                </a:solidFill>
                <a:effectLst/>
                <a:latin typeface="+mn-lt"/>
                <a:ea typeface="+mn-ea"/>
                <a:cs typeface="+mn-cs"/>
              </a:rPr>
              <a:t>These are arms.</a:t>
            </a:r>
          </a:p>
          <a:p>
            <a:pPr lvl="0"/>
            <a:r>
              <a:rPr lang="en-US" sz="1200" b="1" i="1" kern="1200" dirty="0">
                <a:solidFill>
                  <a:schemeClr val="tx1"/>
                </a:solidFill>
                <a:effectLst/>
                <a:latin typeface="+mn-lt"/>
                <a:ea typeface="+mn-ea"/>
                <a:cs typeface="+mn-cs"/>
              </a:rPr>
              <a:t>Listen and repeat, track 63</a:t>
            </a:r>
            <a:endParaRPr lang="en-US" dirty="0">
              <a:effectLst/>
            </a:endParaRPr>
          </a:p>
          <a:p>
            <a:pPr lvl="0"/>
            <a:r>
              <a:rPr lang="en-US" sz="1200" kern="1200" dirty="0">
                <a:solidFill>
                  <a:schemeClr val="tx1"/>
                </a:solidFill>
                <a:effectLst/>
                <a:latin typeface="+mn-lt"/>
                <a:ea typeface="+mn-ea"/>
                <a:cs typeface="+mn-cs"/>
              </a:rPr>
              <a:t>- Play track 63, listen and point</a:t>
            </a:r>
          </a:p>
          <a:p>
            <a:pPr lvl="0"/>
            <a:r>
              <a:rPr lang="en-US" sz="1200" kern="1200" dirty="0">
                <a:solidFill>
                  <a:schemeClr val="tx1"/>
                </a:solidFill>
                <a:effectLst/>
                <a:latin typeface="+mn-lt"/>
                <a:ea typeface="+mn-ea"/>
                <a:cs typeface="+mn-cs"/>
              </a:rPr>
              <a:t>- Play again, ask students to listen and point</a:t>
            </a:r>
          </a:p>
          <a:p>
            <a:r>
              <a:rPr lang="en-US" sz="1200" kern="1200" dirty="0">
                <a:solidFill>
                  <a:schemeClr val="tx1"/>
                </a:solidFill>
                <a:effectLst/>
                <a:latin typeface="+mn-lt"/>
                <a:ea typeface="+mn-ea"/>
                <a:cs typeface="+mn-cs"/>
              </a:rPr>
              <a:t>- Play again, ask students to listen and repeat</a:t>
            </a:r>
            <a:endParaRPr lang="en-US" dirty="0"/>
          </a:p>
        </p:txBody>
      </p:sp>
      <p:sp>
        <p:nvSpPr>
          <p:cNvPr id="4" name="Slide Number Placeholder 3"/>
          <p:cNvSpPr>
            <a:spLocks noGrp="1"/>
          </p:cNvSpPr>
          <p:nvPr>
            <p:ph type="sldNum" sz="quarter" idx="10"/>
          </p:nvPr>
        </p:nvSpPr>
        <p:spPr/>
        <p:txBody>
          <a:bodyPr/>
          <a:lstStyle/>
          <a:p>
            <a:fld id="{32F38409-9270-463C-8E52-2831807E0E67}" type="slidenum">
              <a:rPr lang="en-US" smtClean="0"/>
              <a:t>5</a:t>
            </a:fld>
            <a:endParaRPr lang="en-US"/>
          </a:p>
        </p:txBody>
      </p:sp>
    </p:spTree>
    <p:extLst>
      <p:ext uri="{BB962C8B-B14F-4D97-AF65-F5344CB8AC3E}">
        <p14:creationId xmlns:p14="http://schemas.microsoft.com/office/powerpoint/2010/main" val="187763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Point to the pictures and elicit the parts of the body.</a:t>
            </a:r>
            <a:endParaRPr lang="en-US" dirty="0"/>
          </a:p>
        </p:txBody>
      </p:sp>
      <p:sp>
        <p:nvSpPr>
          <p:cNvPr id="4" name="Slide Number Placeholder 3"/>
          <p:cNvSpPr>
            <a:spLocks noGrp="1"/>
          </p:cNvSpPr>
          <p:nvPr>
            <p:ph type="sldNum" sz="quarter" idx="5"/>
          </p:nvPr>
        </p:nvSpPr>
        <p:spPr/>
        <p:txBody>
          <a:bodyPr/>
          <a:lstStyle/>
          <a:p>
            <a:fld id="{32F38409-9270-463C-8E52-2831807E0E67}" type="slidenum">
              <a:rPr lang="en-US" smtClean="0"/>
              <a:t>9</a:t>
            </a:fld>
            <a:endParaRPr lang="en-US"/>
          </a:p>
        </p:txBody>
      </p:sp>
    </p:spTree>
    <p:extLst>
      <p:ext uri="{BB962C8B-B14F-4D97-AF65-F5344CB8AC3E}">
        <p14:creationId xmlns:p14="http://schemas.microsoft.com/office/powerpoint/2010/main" val="3461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8409-9270-463C-8E52-2831807E0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68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Play the song.</a:t>
            </a:r>
          </a:p>
          <a:p>
            <a:pPr lvl="0"/>
            <a:r>
              <a:rPr lang="en-US" sz="1200" kern="1200" dirty="0">
                <a:solidFill>
                  <a:schemeClr val="tx1"/>
                </a:solidFill>
                <a:effectLst/>
                <a:latin typeface="+mn-lt"/>
                <a:ea typeface="+mn-ea"/>
                <a:cs typeface="+mn-cs"/>
              </a:rPr>
              <a:t>- Students listen and points to the six new words</a:t>
            </a:r>
          </a:p>
          <a:p>
            <a:pPr lvl="0"/>
            <a:r>
              <a:rPr lang="en-US" sz="1200" kern="1200" dirty="0">
                <a:solidFill>
                  <a:schemeClr val="tx1"/>
                </a:solidFill>
                <a:effectLst/>
                <a:latin typeface="+mn-lt"/>
                <a:ea typeface="+mn-ea"/>
                <a:cs typeface="+mn-cs"/>
              </a:rPr>
              <a:t>- Play the recording again and students listen and sing along.</a:t>
            </a:r>
          </a:p>
          <a:p>
            <a:r>
              <a:rPr lang="en-US" sz="1200" kern="1200" dirty="0">
                <a:solidFill>
                  <a:schemeClr val="tx1"/>
                </a:solidFill>
                <a:effectLst/>
                <a:latin typeface="+mn-lt"/>
                <a:ea typeface="+mn-ea"/>
                <a:cs typeface="+mn-cs"/>
              </a:rPr>
              <a:t>- Students practice several times singing and pointing to their body parts.</a:t>
            </a:r>
          </a:p>
          <a:p>
            <a:r>
              <a:rPr lang="en-US" sz="1200" b="1" kern="1200" dirty="0">
                <a:solidFill>
                  <a:schemeClr val="tx1"/>
                </a:solidFill>
                <a:effectLst/>
                <a:latin typeface="+mn-lt"/>
                <a:ea typeface="+mn-ea"/>
                <a:cs typeface="+mn-cs"/>
              </a:rPr>
              <a:t>Below level:</a:t>
            </a:r>
            <a:r>
              <a:rPr lang="en-US" sz="1200" kern="1200" dirty="0">
                <a:solidFill>
                  <a:schemeClr val="tx1"/>
                </a:solidFill>
                <a:effectLst/>
                <a:latin typeface="+mn-lt"/>
                <a:ea typeface="+mn-ea"/>
                <a:cs typeface="+mn-cs"/>
              </a:rPr>
              <a:t> Students stand up and do the actions (e.g. point to the relevant body part) along with the music and join in with the singing when they are ready.</a:t>
            </a:r>
          </a:p>
          <a:p>
            <a:r>
              <a:rPr lang="en-US" sz="1200" b="1" kern="1200" dirty="0">
                <a:solidFill>
                  <a:schemeClr val="tx1"/>
                </a:solidFill>
                <a:effectLst/>
                <a:latin typeface="+mn-lt"/>
                <a:ea typeface="+mn-ea"/>
                <a:cs typeface="+mn-cs"/>
              </a:rPr>
              <a:t>At level:</a:t>
            </a:r>
            <a:r>
              <a:rPr lang="en-US" sz="1200" kern="1200" dirty="0">
                <a:solidFill>
                  <a:schemeClr val="tx1"/>
                </a:solidFill>
                <a:effectLst/>
                <a:latin typeface="+mn-lt"/>
                <a:ea typeface="+mn-ea"/>
                <a:cs typeface="+mn-cs"/>
              </a:rPr>
              <a:t> Pause the song at the end of each line, so that the children have to finish the line themselves.</a:t>
            </a:r>
          </a:p>
          <a:p>
            <a:r>
              <a:rPr lang="en-US" sz="1200" b="1" kern="1200" dirty="0">
                <a:solidFill>
                  <a:schemeClr val="tx1"/>
                </a:solidFill>
                <a:effectLst/>
                <a:latin typeface="+mn-lt"/>
                <a:ea typeface="+mn-ea"/>
                <a:cs typeface="+mn-cs"/>
              </a:rPr>
              <a:t>Above level:</a:t>
            </a:r>
            <a:r>
              <a:rPr lang="en-US" sz="1200" kern="1200" dirty="0">
                <a:solidFill>
                  <a:schemeClr val="tx1"/>
                </a:solidFill>
                <a:effectLst/>
                <a:latin typeface="+mn-lt"/>
                <a:ea typeface="+mn-ea"/>
                <a:cs typeface="+mn-cs"/>
              </a:rPr>
              <a:t> Children can practice the ‘At level’ activity first.</a:t>
            </a:r>
          </a:p>
          <a:p>
            <a:r>
              <a:rPr lang="en-US" sz="1200" kern="1200" dirty="0">
                <a:solidFill>
                  <a:schemeClr val="tx1"/>
                </a:solidFill>
                <a:effectLst/>
                <a:latin typeface="+mn-lt"/>
                <a:ea typeface="+mn-ea"/>
                <a:cs typeface="+mn-cs"/>
              </a:rPr>
              <a:t>- Then write the words of the song on the board with blanks for the body parts. </a:t>
            </a:r>
          </a:p>
          <a:p>
            <a:r>
              <a:rPr lang="en-US" sz="1200" kern="1200" dirty="0">
                <a:solidFill>
                  <a:schemeClr val="tx1"/>
                </a:solidFill>
                <a:effectLst/>
                <a:latin typeface="+mn-lt"/>
                <a:ea typeface="+mn-ea"/>
                <a:cs typeface="+mn-cs"/>
              </a:rPr>
              <a:t>- Elicit the missing words from the children and complete the song on the board with the audio.</a:t>
            </a:r>
          </a:p>
          <a:p>
            <a:r>
              <a:rPr lang="en-US" sz="1200" kern="1200" dirty="0">
                <a:solidFill>
                  <a:schemeClr val="tx1"/>
                </a:solidFill>
                <a:effectLst/>
                <a:latin typeface="+mn-lt"/>
                <a:ea typeface="+mn-ea"/>
                <a:cs typeface="+mn-cs"/>
              </a:rPr>
              <a:t>- Listen and sing again.</a:t>
            </a:r>
            <a:endParaRPr lang="en-US" dirty="0"/>
          </a:p>
        </p:txBody>
      </p:sp>
      <p:sp>
        <p:nvSpPr>
          <p:cNvPr id="4" name="Slide Number Placeholder 3"/>
          <p:cNvSpPr>
            <a:spLocks noGrp="1"/>
          </p:cNvSpPr>
          <p:nvPr>
            <p:ph type="sldNum" sz="quarter" idx="10"/>
          </p:nvPr>
        </p:nvSpPr>
        <p:spPr/>
        <p:txBody>
          <a:bodyPr/>
          <a:lstStyle/>
          <a:p>
            <a:fld id="{32F38409-9270-463C-8E52-2831807E0E67}" type="slidenum">
              <a:rPr lang="en-US" smtClean="0"/>
              <a:t>11</a:t>
            </a:fld>
            <a:endParaRPr lang="en-US"/>
          </a:p>
        </p:txBody>
      </p:sp>
    </p:spTree>
    <p:extLst>
      <p:ext uri="{BB962C8B-B14F-4D97-AF65-F5344CB8AC3E}">
        <p14:creationId xmlns:p14="http://schemas.microsoft.com/office/powerpoint/2010/main" val="400342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the words in the speech bubble. - Hold up your arms and say </a:t>
            </a:r>
            <a:r>
              <a:rPr lang="en-US" sz="1200" i="1" kern="1200" dirty="0">
                <a:solidFill>
                  <a:schemeClr val="tx1"/>
                </a:solidFill>
                <a:effectLst/>
                <a:latin typeface="+mn-lt"/>
                <a:ea typeface="+mn-ea"/>
                <a:cs typeface="+mn-cs"/>
              </a:rPr>
              <a:t>These are my arms</a:t>
            </a:r>
            <a:r>
              <a:rPr lang="en-US" sz="1200" kern="1200" dirty="0">
                <a:solidFill>
                  <a:schemeClr val="tx1"/>
                </a:solidFill>
                <a:effectLst/>
                <a:latin typeface="+mn-lt"/>
                <a:ea typeface="+mn-ea"/>
                <a:cs typeface="+mn-cs"/>
              </a:rPr>
              <a:t>.</a:t>
            </a:r>
          </a:p>
          <a:p>
            <a:r>
              <a:rPr lang="en-US" sz="1200" kern="1200">
                <a:solidFill>
                  <a:schemeClr val="tx1"/>
                </a:solidFill>
                <a:effectLst/>
                <a:latin typeface="+mn-lt"/>
                <a:ea typeface="+mn-ea"/>
                <a:cs typeface="+mn-cs"/>
              </a:rPr>
              <a:t>- Have a student demonstrate the sentence in the speech bubble again.</a:t>
            </a:r>
          </a:p>
          <a:p>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 work in pairs to take turns saying the sentence and making new sentences.</a:t>
            </a:r>
            <a:endParaRPr lang="en-US" dirty="0"/>
          </a:p>
        </p:txBody>
      </p:sp>
      <p:sp>
        <p:nvSpPr>
          <p:cNvPr id="4" name="Slide Number Placeholder 3"/>
          <p:cNvSpPr>
            <a:spLocks noGrp="1"/>
          </p:cNvSpPr>
          <p:nvPr>
            <p:ph type="sldNum" sz="quarter" idx="5"/>
          </p:nvPr>
        </p:nvSpPr>
        <p:spPr/>
        <p:txBody>
          <a:bodyPr/>
          <a:lstStyle/>
          <a:p>
            <a:fld id="{32F38409-9270-463C-8E52-2831807E0E67}" type="slidenum">
              <a:rPr lang="en-US" smtClean="0"/>
              <a:t>12</a:t>
            </a:fld>
            <a:endParaRPr lang="en-US"/>
          </a:p>
        </p:txBody>
      </p:sp>
    </p:spTree>
    <p:extLst>
      <p:ext uri="{BB962C8B-B14F-4D97-AF65-F5344CB8AC3E}">
        <p14:creationId xmlns:p14="http://schemas.microsoft.com/office/powerpoint/2010/main" val="182518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3166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5669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3457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5" name="Google Shape;15;p3"/>
          <p:cNvSpPr/>
          <p:nvPr/>
        </p:nvSpPr>
        <p:spPr>
          <a:xfrm>
            <a:off x="1630650" y="1333450"/>
            <a:ext cx="5882700" cy="2476500"/>
          </a:xfrm>
          <a:prstGeom prst="rect">
            <a:avLst/>
          </a:prstGeom>
          <a:solidFill>
            <a:schemeClr val="lt2"/>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1927850" y="1583350"/>
            <a:ext cx="52884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 name="Google Shape;17;p3"/>
          <p:cNvSpPr txBox="1">
            <a:spLocks noGrp="1"/>
          </p:cNvSpPr>
          <p:nvPr>
            <p:ph type="subTitle" idx="1"/>
          </p:nvPr>
        </p:nvSpPr>
        <p:spPr>
          <a:xfrm>
            <a:off x="1927850" y="2840054"/>
            <a:ext cx="5288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rPr lang="en-US"/>
              <a:t>Click to edit Master subtitle style</a:t>
            </a:r>
            <a:endParaRPr/>
          </a:p>
        </p:txBody>
      </p:sp>
    </p:spTree>
    <p:extLst>
      <p:ext uri="{BB962C8B-B14F-4D97-AF65-F5344CB8AC3E}">
        <p14:creationId xmlns:p14="http://schemas.microsoft.com/office/powerpoint/2010/main" val="3621224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8"/>
        <p:cNvGrpSpPr/>
        <p:nvPr/>
      </p:nvGrpSpPr>
      <p:grpSpPr>
        <a:xfrm>
          <a:off x="0" y="0"/>
          <a:ext cx="0" cy="0"/>
          <a:chOff x="0" y="0"/>
          <a:chExt cx="0" cy="0"/>
        </a:xfrm>
      </p:grpSpPr>
      <p:sp>
        <p:nvSpPr>
          <p:cNvPr id="19" name="Google Shape;19;p4"/>
          <p:cNvSpPr/>
          <p:nvPr/>
        </p:nvSpPr>
        <p:spPr>
          <a:xfrm>
            <a:off x="2743175" y="741550"/>
            <a:ext cx="3657600" cy="3660300"/>
          </a:xfrm>
          <a:prstGeom prst="rect">
            <a:avLst/>
          </a:prstGeom>
          <a:solidFill>
            <a:schemeClr val="lt1"/>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4"/>
          <p:cNvPicPr preferRelativeResize="0"/>
          <p:nvPr/>
        </p:nvPicPr>
        <p:blipFill>
          <a:blip r:embed="rId2">
            <a:alphaModFix/>
          </a:blip>
          <a:stretch>
            <a:fillRect/>
          </a:stretch>
        </p:blipFill>
        <p:spPr>
          <a:xfrm>
            <a:off x="0" y="3974875"/>
            <a:ext cx="9144000" cy="857250"/>
          </a:xfrm>
          <a:prstGeom prst="rect">
            <a:avLst/>
          </a:prstGeom>
          <a:noFill/>
          <a:ln>
            <a:noFill/>
          </a:ln>
        </p:spPr>
      </p:pic>
      <p:sp>
        <p:nvSpPr>
          <p:cNvPr id="21" name="Google Shape;21;p4"/>
          <p:cNvSpPr txBox="1">
            <a:spLocks noGrp="1"/>
          </p:cNvSpPr>
          <p:nvPr>
            <p:ph type="body" idx="1"/>
          </p:nvPr>
        </p:nvSpPr>
        <p:spPr>
          <a:xfrm>
            <a:off x="2971800" y="1074425"/>
            <a:ext cx="3200400" cy="2994600"/>
          </a:xfrm>
          <a:prstGeom prst="rect">
            <a:avLst/>
          </a:prstGeom>
        </p:spPr>
        <p:txBody>
          <a:bodyPr spcFirstLastPara="1" wrap="square" lIns="0" tIns="0" rIns="0" bIns="0" anchor="ctr" anchorCtr="0">
            <a:noAutofit/>
          </a:bodyPr>
          <a:lstStyle>
            <a:lvl1pPr marL="457200" lvl="0" indent="-355600" algn="ctr" rtl="0">
              <a:spcBef>
                <a:spcPts val="600"/>
              </a:spcBef>
              <a:spcAft>
                <a:spcPts val="0"/>
              </a:spcAft>
              <a:buSzPts val="2000"/>
              <a:buFont typeface="Bellota Text"/>
              <a:buChar char="●"/>
              <a:defRPr b="1">
                <a:latin typeface="Bellota Text"/>
                <a:ea typeface="Bellota Text"/>
                <a:cs typeface="Bellota Text"/>
                <a:sym typeface="Bellota Text"/>
              </a:defRPr>
            </a:lvl1pPr>
            <a:lvl2pPr marL="914400" lvl="1" indent="-355600" algn="ctr" rtl="0">
              <a:spcBef>
                <a:spcPts val="0"/>
              </a:spcBef>
              <a:spcAft>
                <a:spcPts val="0"/>
              </a:spcAft>
              <a:buSzPts val="2000"/>
              <a:buFont typeface="Bellota Text"/>
              <a:buChar char="○"/>
              <a:defRPr b="1">
                <a:latin typeface="Bellota Text"/>
                <a:ea typeface="Bellota Text"/>
                <a:cs typeface="Bellota Text"/>
                <a:sym typeface="Bellota Text"/>
              </a:defRPr>
            </a:lvl2pPr>
            <a:lvl3pPr marL="1371600" lvl="2" indent="-355600" algn="ctr" rtl="0">
              <a:spcBef>
                <a:spcPts val="0"/>
              </a:spcBef>
              <a:spcAft>
                <a:spcPts val="0"/>
              </a:spcAft>
              <a:buSzPts val="2000"/>
              <a:buFont typeface="Bellota Text"/>
              <a:buChar char="■"/>
              <a:defRPr b="1">
                <a:latin typeface="Bellota Text"/>
                <a:ea typeface="Bellota Text"/>
                <a:cs typeface="Bellota Text"/>
                <a:sym typeface="Bellota Text"/>
              </a:defRPr>
            </a:lvl3pPr>
            <a:lvl4pPr marL="1828800" lvl="3" indent="-355600" algn="ctr" rtl="0">
              <a:spcBef>
                <a:spcPts val="0"/>
              </a:spcBef>
              <a:spcAft>
                <a:spcPts val="0"/>
              </a:spcAft>
              <a:buSzPts val="2000"/>
              <a:buFont typeface="Bellota Text"/>
              <a:buChar char="●"/>
              <a:defRPr b="1">
                <a:latin typeface="Bellota Text"/>
                <a:ea typeface="Bellota Text"/>
                <a:cs typeface="Bellota Text"/>
                <a:sym typeface="Bellota Text"/>
              </a:defRPr>
            </a:lvl4pPr>
            <a:lvl5pPr marL="2286000" lvl="4" indent="-355600" algn="ctr" rtl="0">
              <a:spcBef>
                <a:spcPts val="0"/>
              </a:spcBef>
              <a:spcAft>
                <a:spcPts val="0"/>
              </a:spcAft>
              <a:buSzPts val="2000"/>
              <a:buFont typeface="Bellota Text"/>
              <a:buChar char="○"/>
              <a:defRPr b="1">
                <a:latin typeface="Bellota Text"/>
                <a:ea typeface="Bellota Text"/>
                <a:cs typeface="Bellota Text"/>
                <a:sym typeface="Bellota Text"/>
              </a:defRPr>
            </a:lvl5pPr>
            <a:lvl6pPr marL="2743200" lvl="5" indent="-355600" algn="ctr" rtl="0">
              <a:spcBef>
                <a:spcPts val="0"/>
              </a:spcBef>
              <a:spcAft>
                <a:spcPts val="0"/>
              </a:spcAft>
              <a:buSzPts val="2000"/>
              <a:buFont typeface="Bellota Text"/>
              <a:buChar char="■"/>
              <a:defRPr b="1">
                <a:latin typeface="Bellota Text"/>
                <a:ea typeface="Bellota Text"/>
                <a:cs typeface="Bellota Text"/>
                <a:sym typeface="Bellota Text"/>
              </a:defRPr>
            </a:lvl6pPr>
            <a:lvl7pPr marL="3200400" lvl="6" indent="-355600" algn="ctr" rtl="0">
              <a:spcBef>
                <a:spcPts val="0"/>
              </a:spcBef>
              <a:spcAft>
                <a:spcPts val="0"/>
              </a:spcAft>
              <a:buSzPts val="2000"/>
              <a:buFont typeface="Bellota Text"/>
              <a:buChar char="●"/>
              <a:defRPr b="1">
                <a:latin typeface="Bellota Text"/>
                <a:ea typeface="Bellota Text"/>
                <a:cs typeface="Bellota Text"/>
                <a:sym typeface="Bellota Text"/>
              </a:defRPr>
            </a:lvl7pPr>
            <a:lvl8pPr marL="3657600" lvl="7" indent="-355600" algn="ctr" rtl="0">
              <a:spcBef>
                <a:spcPts val="0"/>
              </a:spcBef>
              <a:spcAft>
                <a:spcPts val="0"/>
              </a:spcAft>
              <a:buSzPts val="2000"/>
              <a:buFont typeface="Bellota Text"/>
              <a:buChar char="○"/>
              <a:defRPr b="1">
                <a:latin typeface="Bellota Text"/>
                <a:ea typeface="Bellota Text"/>
                <a:cs typeface="Bellota Text"/>
                <a:sym typeface="Bellota Text"/>
              </a:defRPr>
            </a:lvl8pPr>
            <a:lvl9pPr marL="4114800" lvl="8" indent="-355600" algn="ctr" rtl="0">
              <a:spcBef>
                <a:spcPts val="0"/>
              </a:spcBef>
              <a:spcAft>
                <a:spcPts val="0"/>
              </a:spcAft>
              <a:buSzPts val="2000"/>
              <a:buFont typeface="Bellota Text"/>
              <a:buChar char="■"/>
              <a:defRPr b="1">
                <a:latin typeface="Bellota Text"/>
                <a:ea typeface="Bellota Text"/>
                <a:cs typeface="Bellota Text"/>
                <a:sym typeface="Bellota Text"/>
              </a:defRPr>
            </a:lvl9pPr>
          </a:lstStyle>
          <a:p>
            <a:pPr lvl="0"/>
            <a:r>
              <a:rPr lang="en-US"/>
              <a:t>Click to edit Master text styles</a:t>
            </a:r>
          </a:p>
        </p:txBody>
      </p:sp>
      <p:sp>
        <p:nvSpPr>
          <p:cNvPr id="22" name="Google Shape;22;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23" name="Google Shape;23;p4"/>
          <p:cNvPicPr preferRelativeResize="0"/>
          <p:nvPr/>
        </p:nvPicPr>
        <p:blipFill>
          <a:blip r:embed="rId3">
            <a:alphaModFix/>
          </a:blip>
          <a:stretch>
            <a:fillRect/>
          </a:stretch>
        </p:blipFill>
        <p:spPr>
          <a:xfrm rot="10800000">
            <a:off x="4293615" y="454076"/>
            <a:ext cx="556775" cy="616900"/>
          </a:xfrm>
          <a:prstGeom prst="rect">
            <a:avLst/>
          </a:prstGeom>
          <a:noFill/>
          <a:ln>
            <a:noFill/>
          </a:ln>
        </p:spPr>
      </p:pic>
    </p:spTree>
    <p:extLst>
      <p:ext uri="{BB962C8B-B14F-4D97-AF65-F5344CB8AC3E}">
        <p14:creationId xmlns:p14="http://schemas.microsoft.com/office/powerpoint/2010/main" val="3170430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 1 column + Image background">
  <p:cSld name="Title + 1 column + Image background">
    <p:spTree>
      <p:nvGrpSpPr>
        <p:cNvPr id="1" name="Shape 31"/>
        <p:cNvGrpSpPr/>
        <p:nvPr/>
      </p:nvGrpSpPr>
      <p:grpSpPr>
        <a:xfrm>
          <a:off x="0" y="0"/>
          <a:ext cx="0" cy="0"/>
          <a:chOff x="0" y="0"/>
          <a:chExt cx="0" cy="0"/>
        </a:xfrm>
      </p:grpSpPr>
      <p:sp>
        <p:nvSpPr>
          <p:cNvPr id="32" name="Google Shape;32;p6"/>
          <p:cNvSpPr/>
          <p:nvPr/>
        </p:nvSpPr>
        <p:spPr>
          <a:xfrm>
            <a:off x="741600" y="741600"/>
            <a:ext cx="38304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1082050" y="1455410"/>
            <a:ext cx="31089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34" name="Google Shape;34;p6"/>
          <p:cNvSpPr txBox="1">
            <a:spLocks noGrp="1"/>
          </p:cNvSpPr>
          <p:nvPr>
            <p:ph type="body" idx="1"/>
          </p:nvPr>
        </p:nvSpPr>
        <p:spPr>
          <a:xfrm>
            <a:off x="1082050" y="1961310"/>
            <a:ext cx="3108900" cy="1825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35" name="Google Shape;35;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36" name="Google Shape;36;p6"/>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37" name="Google Shape;37;p6"/>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Tree>
    <p:extLst>
      <p:ext uri="{BB962C8B-B14F-4D97-AF65-F5344CB8AC3E}">
        <p14:creationId xmlns:p14="http://schemas.microsoft.com/office/powerpoint/2010/main" val="2546328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02345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 3 columns">
  <p:cSld name="Title + 3 columns">
    <p:spTree>
      <p:nvGrpSpPr>
        <p:cNvPr id="1" name="Shape 46"/>
        <p:cNvGrpSpPr/>
        <p:nvPr/>
      </p:nvGrpSpPr>
      <p:grpSpPr>
        <a:xfrm>
          <a:off x="0" y="0"/>
          <a:ext cx="0" cy="0"/>
          <a:chOff x="0" y="0"/>
          <a:chExt cx="0" cy="0"/>
        </a:xfrm>
      </p:grpSpPr>
      <p:sp>
        <p:nvSpPr>
          <p:cNvPr id="47" name="Google Shape;47;p8"/>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9" name="Google Shape;49;p8"/>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50" name="Google Shape;50;p8"/>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51" name="Google Shape;51;p8"/>
          <p:cNvSpPr txBox="1">
            <a:spLocks noGrp="1"/>
          </p:cNvSpPr>
          <p:nvPr>
            <p:ph type="body" idx="1"/>
          </p:nvPr>
        </p:nvSpPr>
        <p:spPr>
          <a:xfrm>
            <a:off x="1082050"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2" name="Google Shape;52;p8"/>
          <p:cNvSpPr txBox="1">
            <a:spLocks noGrp="1"/>
          </p:cNvSpPr>
          <p:nvPr>
            <p:ph type="body" idx="2"/>
          </p:nvPr>
        </p:nvSpPr>
        <p:spPr>
          <a:xfrm>
            <a:off x="3467115"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3" name="Google Shape;53;p8"/>
          <p:cNvSpPr txBox="1">
            <a:spLocks noGrp="1"/>
          </p:cNvSpPr>
          <p:nvPr>
            <p:ph type="body" idx="3"/>
          </p:nvPr>
        </p:nvSpPr>
        <p:spPr>
          <a:xfrm>
            <a:off x="5852181"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4" name="Google Shape;54;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925594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 Tyrannosaurus" type="titleOnly">
  <p:cSld name="Title only - Tyrannosaurus">
    <p:spTree>
      <p:nvGrpSpPr>
        <p:cNvPr id="1" name="Shape 55"/>
        <p:cNvGrpSpPr/>
        <p:nvPr/>
      </p:nvGrpSpPr>
      <p:grpSpPr>
        <a:xfrm>
          <a:off x="0" y="0"/>
          <a:ext cx="0" cy="0"/>
          <a:chOff x="0" y="0"/>
          <a:chExt cx="0" cy="0"/>
        </a:xfrm>
      </p:grpSpPr>
      <p:sp>
        <p:nvSpPr>
          <p:cNvPr id="56" name="Google Shape;56;p9"/>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9"/>
          <p:cNvPicPr preferRelativeResize="0"/>
          <p:nvPr/>
        </p:nvPicPr>
        <p:blipFill>
          <a:blip r:embed="rId2">
            <a:alphaModFix/>
          </a:blip>
          <a:stretch>
            <a:fillRect/>
          </a:stretch>
        </p:blipFill>
        <p:spPr>
          <a:xfrm>
            <a:off x="0" y="1"/>
            <a:ext cx="9144000" cy="5144791"/>
          </a:xfrm>
          <a:prstGeom prst="rect">
            <a:avLst/>
          </a:prstGeom>
          <a:noFill/>
          <a:ln>
            <a:noFill/>
          </a:ln>
        </p:spPr>
      </p:pic>
      <p:sp>
        <p:nvSpPr>
          <p:cNvPr id="58" name="Google Shape;58;p9"/>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59" name="Google Shape;59;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970622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 Plesiosaur">
  <p:cSld name="Title only - Plesiosaur">
    <p:spTree>
      <p:nvGrpSpPr>
        <p:cNvPr id="1" name="Shape 60"/>
        <p:cNvGrpSpPr/>
        <p:nvPr/>
      </p:nvGrpSpPr>
      <p:grpSpPr>
        <a:xfrm>
          <a:off x="0" y="0"/>
          <a:ext cx="0" cy="0"/>
          <a:chOff x="0" y="0"/>
          <a:chExt cx="0" cy="0"/>
        </a:xfrm>
      </p:grpSpPr>
      <p:sp>
        <p:nvSpPr>
          <p:cNvPr id="61" name="Google Shape;61;p10"/>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0"/>
          <p:cNvPicPr preferRelativeResize="0"/>
          <p:nvPr/>
        </p:nvPicPr>
        <p:blipFill>
          <a:blip r:embed="rId2">
            <a:alphaModFix/>
          </a:blip>
          <a:stretch>
            <a:fillRect/>
          </a:stretch>
        </p:blipFill>
        <p:spPr>
          <a:xfrm>
            <a:off x="0" y="0"/>
            <a:ext cx="9143986" cy="5143500"/>
          </a:xfrm>
          <a:prstGeom prst="rect">
            <a:avLst/>
          </a:prstGeom>
          <a:noFill/>
          <a:ln>
            <a:noFill/>
          </a:ln>
        </p:spPr>
      </p:pic>
      <p:sp>
        <p:nvSpPr>
          <p:cNvPr id="63" name="Google Shape;63;p10"/>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4" name="Google Shape;6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404768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 Pterodactyl">
  <p:cSld name="Title only - Pterodactyl">
    <p:spTree>
      <p:nvGrpSpPr>
        <p:cNvPr id="1" name="Shape 65"/>
        <p:cNvGrpSpPr/>
        <p:nvPr/>
      </p:nvGrpSpPr>
      <p:grpSpPr>
        <a:xfrm>
          <a:off x="0" y="0"/>
          <a:ext cx="0" cy="0"/>
          <a:chOff x="0" y="0"/>
          <a:chExt cx="0" cy="0"/>
        </a:xfrm>
      </p:grpSpPr>
      <p:sp>
        <p:nvSpPr>
          <p:cNvPr id="66" name="Google Shape;66;p11"/>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1"/>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47706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662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 Stegosaurus">
  <p:cSld name="Title only - Stegosaurus">
    <p:spTree>
      <p:nvGrpSpPr>
        <p:cNvPr id="1" name="Shape 70"/>
        <p:cNvGrpSpPr/>
        <p:nvPr/>
      </p:nvGrpSpPr>
      <p:grpSpPr>
        <a:xfrm>
          <a:off x="0" y="0"/>
          <a:ext cx="0" cy="0"/>
          <a:chOff x="0" y="0"/>
          <a:chExt cx="0" cy="0"/>
        </a:xfrm>
      </p:grpSpPr>
      <p:sp>
        <p:nvSpPr>
          <p:cNvPr id="71" name="Google Shape;71;p12"/>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 name="Google Shape;73;p12"/>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4" name="Google Shape;74;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16476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 Triceratops">
  <p:cSld name="Title only - Triceratops">
    <p:spTree>
      <p:nvGrpSpPr>
        <p:cNvPr id="1" name="Shape 75"/>
        <p:cNvGrpSpPr/>
        <p:nvPr/>
      </p:nvGrpSpPr>
      <p:grpSpPr>
        <a:xfrm>
          <a:off x="0" y="0"/>
          <a:ext cx="0" cy="0"/>
          <a:chOff x="0" y="0"/>
          <a:chExt cx="0" cy="0"/>
        </a:xfrm>
      </p:grpSpPr>
      <p:sp>
        <p:nvSpPr>
          <p:cNvPr id="76" name="Google Shape;76;p13"/>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a:blip r:embed="rId2">
            <a:alphaModFix/>
          </a:blip>
          <a:stretch>
            <a:fillRect/>
          </a:stretch>
        </p:blipFill>
        <p:spPr>
          <a:xfrm>
            <a:off x="0" y="1"/>
            <a:ext cx="9144000" cy="5143513"/>
          </a:xfrm>
          <a:prstGeom prst="rect">
            <a:avLst/>
          </a:prstGeom>
          <a:noFill/>
          <a:ln>
            <a:noFill/>
          </a:ln>
        </p:spPr>
      </p:pic>
      <p:sp>
        <p:nvSpPr>
          <p:cNvPr id="78" name="Google Shape;78;p13"/>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9" name="Google Shape;79;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03992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 Diplodocus">
  <p:cSld name="Title only - Diplodocus">
    <p:spTree>
      <p:nvGrpSpPr>
        <p:cNvPr id="1" name="Shape 80"/>
        <p:cNvGrpSpPr/>
        <p:nvPr/>
      </p:nvGrpSpPr>
      <p:grpSpPr>
        <a:xfrm>
          <a:off x="0" y="0"/>
          <a:ext cx="0" cy="0"/>
          <a:chOff x="0" y="0"/>
          <a:chExt cx="0" cy="0"/>
        </a:xfrm>
      </p:grpSpPr>
      <p:sp>
        <p:nvSpPr>
          <p:cNvPr id="81" name="Google Shape;81;p14"/>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4"/>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84" name="Google Shape;84;p1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70302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85"/>
        <p:cNvGrpSpPr/>
        <p:nvPr/>
      </p:nvGrpSpPr>
      <p:grpSpPr>
        <a:xfrm>
          <a:off x="0" y="0"/>
          <a:ext cx="0" cy="0"/>
          <a:chOff x="0" y="0"/>
          <a:chExt cx="0" cy="0"/>
        </a:xfrm>
      </p:grpSpPr>
      <p:sp>
        <p:nvSpPr>
          <p:cNvPr id="86" name="Google Shape;86;p15"/>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body" idx="1"/>
          </p:nvPr>
        </p:nvSpPr>
        <p:spPr>
          <a:xfrm>
            <a:off x="741600" y="3982200"/>
            <a:ext cx="7660800" cy="3435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Clr>
                <a:schemeClr val="dk2"/>
              </a:buClr>
              <a:buSzPts val="1400"/>
              <a:buNone/>
              <a:defRPr sz="1400">
                <a:solidFill>
                  <a:schemeClr val="dk2"/>
                </a:solidFill>
              </a:defRPr>
            </a:lvl1pPr>
          </a:lstStyle>
          <a:p>
            <a:pPr lvl="0"/>
            <a:r>
              <a:rPr lang="en-US"/>
              <a:t>Click to edit Master text styles</a:t>
            </a:r>
          </a:p>
        </p:txBody>
      </p:sp>
      <p:sp>
        <p:nvSpPr>
          <p:cNvPr id="88" name="Google Shape;88;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89" name="Google Shape;89;p15"/>
          <p:cNvPicPr preferRelativeResize="0"/>
          <p:nvPr/>
        </p:nvPicPr>
        <p:blipFill rotWithShape="1">
          <a:blip r:embed="rId2">
            <a:alphaModFix/>
          </a:blip>
          <a:srcRect b="59417"/>
          <a:stretch/>
        </p:blipFill>
        <p:spPr>
          <a:xfrm>
            <a:off x="0" y="1"/>
            <a:ext cx="9144000" cy="2087875"/>
          </a:xfrm>
          <a:prstGeom prst="rect">
            <a:avLst/>
          </a:prstGeom>
          <a:noFill/>
          <a:ln>
            <a:noFill/>
          </a:ln>
        </p:spPr>
      </p:pic>
    </p:spTree>
    <p:extLst>
      <p:ext uri="{BB962C8B-B14F-4D97-AF65-F5344CB8AC3E}">
        <p14:creationId xmlns:p14="http://schemas.microsoft.com/office/powerpoint/2010/main" val="2089885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981906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769665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347385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CB20A-130C-46C0-B87A-7220CFD9A4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AE796A1-AB68-4D1A-87ED-BDBADFC815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D29668B-5781-41CD-9E9B-7727D0EA9D5C}"/>
              </a:ext>
            </a:extLst>
          </p:cNvPr>
          <p:cNvSpPr>
            <a:spLocks noGrp="1"/>
          </p:cNvSpPr>
          <p:nvPr>
            <p:ph type="dt" sz="half" idx="10"/>
          </p:nvPr>
        </p:nvSpPr>
        <p:spPr/>
        <p:txBody>
          <a:bodyPr/>
          <a:lstStyle/>
          <a:p>
            <a:fld id="{11037B52-DE3A-488A-920C-4407CB3C459F}" type="datetimeFigureOut">
              <a:rPr lang="en-US" smtClean="0"/>
              <a:t>2/23/2021</a:t>
            </a:fld>
            <a:endParaRPr lang="en-US"/>
          </a:p>
        </p:txBody>
      </p:sp>
      <p:sp>
        <p:nvSpPr>
          <p:cNvPr id="5" name="Footer Placeholder 4">
            <a:extLst>
              <a:ext uri="{FF2B5EF4-FFF2-40B4-BE49-F238E27FC236}">
                <a16:creationId xmlns:a16="http://schemas.microsoft.com/office/drawing/2014/main" xmlns="" id="{5D3F01C8-B863-4596-BDFA-E9170699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294141-2D93-4CEF-97D6-3C41C07C48D4}"/>
              </a:ext>
            </a:extLst>
          </p:cNvPr>
          <p:cNvSpPr>
            <a:spLocks noGrp="1"/>
          </p:cNvSpPr>
          <p:nvPr>
            <p:ph type="sldNum" sz="quarter" idx="12"/>
          </p:nvPr>
        </p:nvSpPr>
        <p:spPr/>
        <p:txBody>
          <a:bodyPr/>
          <a:lstStyle/>
          <a:p>
            <a:fld id="{ADABDB13-554A-45E4-B658-3100B74D8AEC}" type="slidenum">
              <a:rPr lang="en-US" smtClean="0"/>
              <a:t>‹#›</a:t>
            </a:fld>
            <a:endParaRPr lang="en-US"/>
          </a:p>
        </p:txBody>
      </p:sp>
    </p:spTree>
    <p:extLst>
      <p:ext uri="{BB962C8B-B14F-4D97-AF65-F5344CB8AC3E}">
        <p14:creationId xmlns:p14="http://schemas.microsoft.com/office/powerpoint/2010/main" val="374913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5A5B8-3B9E-412A-820D-C092B37907DD}" type="datetimeFigureOut">
              <a:rPr lang="vi-VN" smtClean="0"/>
              <a:t>23/02/2021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729FCD9-6DF5-438D-80CA-2B9B81AAFB50}" type="slidenum">
              <a:rPr lang="vi-VN" smtClean="0"/>
              <a:t>‹#›</a:t>
            </a:fld>
            <a:endParaRPr lang="vi-VN"/>
          </a:p>
        </p:txBody>
      </p:sp>
    </p:spTree>
    <p:extLst>
      <p:ext uri="{BB962C8B-B14F-4D97-AF65-F5344CB8AC3E}">
        <p14:creationId xmlns:p14="http://schemas.microsoft.com/office/powerpoint/2010/main" val="2341963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5" name="Google Shape;15;p3"/>
          <p:cNvSpPr/>
          <p:nvPr/>
        </p:nvSpPr>
        <p:spPr>
          <a:xfrm>
            <a:off x="1630650" y="1333450"/>
            <a:ext cx="5882700" cy="2476500"/>
          </a:xfrm>
          <a:prstGeom prst="rect">
            <a:avLst/>
          </a:prstGeom>
          <a:solidFill>
            <a:schemeClr val="lt2"/>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1927850" y="1583350"/>
            <a:ext cx="52884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 name="Google Shape;17;p3"/>
          <p:cNvSpPr txBox="1">
            <a:spLocks noGrp="1"/>
          </p:cNvSpPr>
          <p:nvPr>
            <p:ph type="subTitle" idx="1"/>
          </p:nvPr>
        </p:nvSpPr>
        <p:spPr>
          <a:xfrm>
            <a:off x="1927850" y="2840054"/>
            <a:ext cx="5288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rPr lang="en-US"/>
              <a:t>Click to edit Master subtitle style</a:t>
            </a:r>
            <a:endParaRPr/>
          </a:p>
        </p:txBody>
      </p:sp>
    </p:spTree>
    <p:extLst>
      <p:ext uri="{BB962C8B-B14F-4D97-AF65-F5344CB8AC3E}">
        <p14:creationId xmlns:p14="http://schemas.microsoft.com/office/powerpoint/2010/main" val="1003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9481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8"/>
        <p:cNvGrpSpPr/>
        <p:nvPr/>
      </p:nvGrpSpPr>
      <p:grpSpPr>
        <a:xfrm>
          <a:off x="0" y="0"/>
          <a:ext cx="0" cy="0"/>
          <a:chOff x="0" y="0"/>
          <a:chExt cx="0" cy="0"/>
        </a:xfrm>
      </p:grpSpPr>
      <p:sp>
        <p:nvSpPr>
          <p:cNvPr id="19" name="Google Shape;19;p4"/>
          <p:cNvSpPr/>
          <p:nvPr/>
        </p:nvSpPr>
        <p:spPr>
          <a:xfrm>
            <a:off x="2743175" y="741550"/>
            <a:ext cx="3657600" cy="3660300"/>
          </a:xfrm>
          <a:prstGeom prst="rect">
            <a:avLst/>
          </a:prstGeom>
          <a:solidFill>
            <a:schemeClr val="lt1"/>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4"/>
          <p:cNvPicPr preferRelativeResize="0"/>
          <p:nvPr/>
        </p:nvPicPr>
        <p:blipFill>
          <a:blip r:embed="rId2">
            <a:alphaModFix/>
          </a:blip>
          <a:stretch>
            <a:fillRect/>
          </a:stretch>
        </p:blipFill>
        <p:spPr>
          <a:xfrm>
            <a:off x="0" y="3974875"/>
            <a:ext cx="9144000" cy="857250"/>
          </a:xfrm>
          <a:prstGeom prst="rect">
            <a:avLst/>
          </a:prstGeom>
          <a:noFill/>
          <a:ln>
            <a:noFill/>
          </a:ln>
        </p:spPr>
      </p:pic>
      <p:sp>
        <p:nvSpPr>
          <p:cNvPr id="21" name="Google Shape;21;p4"/>
          <p:cNvSpPr txBox="1">
            <a:spLocks noGrp="1"/>
          </p:cNvSpPr>
          <p:nvPr>
            <p:ph type="body" idx="1"/>
          </p:nvPr>
        </p:nvSpPr>
        <p:spPr>
          <a:xfrm>
            <a:off x="2971800" y="1074425"/>
            <a:ext cx="3200400" cy="2994600"/>
          </a:xfrm>
          <a:prstGeom prst="rect">
            <a:avLst/>
          </a:prstGeom>
        </p:spPr>
        <p:txBody>
          <a:bodyPr spcFirstLastPara="1" wrap="square" lIns="0" tIns="0" rIns="0" bIns="0" anchor="ctr" anchorCtr="0">
            <a:noAutofit/>
          </a:bodyPr>
          <a:lstStyle>
            <a:lvl1pPr marL="457200" lvl="0" indent="-355600" algn="ctr" rtl="0">
              <a:spcBef>
                <a:spcPts val="600"/>
              </a:spcBef>
              <a:spcAft>
                <a:spcPts val="0"/>
              </a:spcAft>
              <a:buSzPts val="2000"/>
              <a:buFont typeface="Bellota Text"/>
              <a:buChar char="●"/>
              <a:defRPr b="1">
                <a:latin typeface="Bellota Text"/>
                <a:ea typeface="Bellota Text"/>
                <a:cs typeface="Bellota Text"/>
                <a:sym typeface="Bellota Text"/>
              </a:defRPr>
            </a:lvl1pPr>
            <a:lvl2pPr marL="914400" lvl="1" indent="-355600" algn="ctr" rtl="0">
              <a:spcBef>
                <a:spcPts val="0"/>
              </a:spcBef>
              <a:spcAft>
                <a:spcPts val="0"/>
              </a:spcAft>
              <a:buSzPts val="2000"/>
              <a:buFont typeface="Bellota Text"/>
              <a:buChar char="○"/>
              <a:defRPr b="1">
                <a:latin typeface="Bellota Text"/>
                <a:ea typeface="Bellota Text"/>
                <a:cs typeface="Bellota Text"/>
                <a:sym typeface="Bellota Text"/>
              </a:defRPr>
            </a:lvl2pPr>
            <a:lvl3pPr marL="1371600" lvl="2" indent="-355600" algn="ctr" rtl="0">
              <a:spcBef>
                <a:spcPts val="0"/>
              </a:spcBef>
              <a:spcAft>
                <a:spcPts val="0"/>
              </a:spcAft>
              <a:buSzPts val="2000"/>
              <a:buFont typeface="Bellota Text"/>
              <a:buChar char="■"/>
              <a:defRPr b="1">
                <a:latin typeface="Bellota Text"/>
                <a:ea typeface="Bellota Text"/>
                <a:cs typeface="Bellota Text"/>
                <a:sym typeface="Bellota Text"/>
              </a:defRPr>
            </a:lvl3pPr>
            <a:lvl4pPr marL="1828800" lvl="3" indent="-355600" algn="ctr" rtl="0">
              <a:spcBef>
                <a:spcPts val="0"/>
              </a:spcBef>
              <a:spcAft>
                <a:spcPts val="0"/>
              </a:spcAft>
              <a:buSzPts val="2000"/>
              <a:buFont typeface="Bellota Text"/>
              <a:buChar char="●"/>
              <a:defRPr b="1">
                <a:latin typeface="Bellota Text"/>
                <a:ea typeface="Bellota Text"/>
                <a:cs typeface="Bellota Text"/>
                <a:sym typeface="Bellota Text"/>
              </a:defRPr>
            </a:lvl4pPr>
            <a:lvl5pPr marL="2286000" lvl="4" indent="-355600" algn="ctr" rtl="0">
              <a:spcBef>
                <a:spcPts val="0"/>
              </a:spcBef>
              <a:spcAft>
                <a:spcPts val="0"/>
              </a:spcAft>
              <a:buSzPts val="2000"/>
              <a:buFont typeface="Bellota Text"/>
              <a:buChar char="○"/>
              <a:defRPr b="1">
                <a:latin typeface="Bellota Text"/>
                <a:ea typeface="Bellota Text"/>
                <a:cs typeface="Bellota Text"/>
                <a:sym typeface="Bellota Text"/>
              </a:defRPr>
            </a:lvl5pPr>
            <a:lvl6pPr marL="2743200" lvl="5" indent="-355600" algn="ctr" rtl="0">
              <a:spcBef>
                <a:spcPts val="0"/>
              </a:spcBef>
              <a:spcAft>
                <a:spcPts val="0"/>
              </a:spcAft>
              <a:buSzPts val="2000"/>
              <a:buFont typeface="Bellota Text"/>
              <a:buChar char="■"/>
              <a:defRPr b="1">
                <a:latin typeface="Bellota Text"/>
                <a:ea typeface="Bellota Text"/>
                <a:cs typeface="Bellota Text"/>
                <a:sym typeface="Bellota Text"/>
              </a:defRPr>
            </a:lvl6pPr>
            <a:lvl7pPr marL="3200400" lvl="6" indent="-355600" algn="ctr" rtl="0">
              <a:spcBef>
                <a:spcPts val="0"/>
              </a:spcBef>
              <a:spcAft>
                <a:spcPts val="0"/>
              </a:spcAft>
              <a:buSzPts val="2000"/>
              <a:buFont typeface="Bellota Text"/>
              <a:buChar char="●"/>
              <a:defRPr b="1">
                <a:latin typeface="Bellota Text"/>
                <a:ea typeface="Bellota Text"/>
                <a:cs typeface="Bellota Text"/>
                <a:sym typeface="Bellota Text"/>
              </a:defRPr>
            </a:lvl7pPr>
            <a:lvl8pPr marL="3657600" lvl="7" indent="-355600" algn="ctr" rtl="0">
              <a:spcBef>
                <a:spcPts val="0"/>
              </a:spcBef>
              <a:spcAft>
                <a:spcPts val="0"/>
              </a:spcAft>
              <a:buSzPts val="2000"/>
              <a:buFont typeface="Bellota Text"/>
              <a:buChar char="○"/>
              <a:defRPr b="1">
                <a:latin typeface="Bellota Text"/>
                <a:ea typeface="Bellota Text"/>
                <a:cs typeface="Bellota Text"/>
                <a:sym typeface="Bellota Text"/>
              </a:defRPr>
            </a:lvl8pPr>
            <a:lvl9pPr marL="4114800" lvl="8" indent="-355600" algn="ctr" rtl="0">
              <a:spcBef>
                <a:spcPts val="0"/>
              </a:spcBef>
              <a:spcAft>
                <a:spcPts val="0"/>
              </a:spcAft>
              <a:buSzPts val="2000"/>
              <a:buFont typeface="Bellota Text"/>
              <a:buChar char="■"/>
              <a:defRPr b="1">
                <a:latin typeface="Bellota Text"/>
                <a:ea typeface="Bellota Text"/>
                <a:cs typeface="Bellota Text"/>
                <a:sym typeface="Bellota Text"/>
              </a:defRPr>
            </a:lvl9pPr>
          </a:lstStyle>
          <a:p>
            <a:pPr lvl="0"/>
            <a:r>
              <a:rPr lang="en-US"/>
              <a:t>Click to edit Master text styles</a:t>
            </a:r>
          </a:p>
        </p:txBody>
      </p:sp>
      <p:sp>
        <p:nvSpPr>
          <p:cNvPr id="22" name="Google Shape;22;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23" name="Google Shape;23;p4"/>
          <p:cNvPicPr preferRelativeResize="0"/>
          <p:nvPr/>
        </p:nvPicPr>
        <p:blipFill>
          <a:blip r:embed="rId3">
            <a:alphaModFix/>
          </a:blip>
          <a:stretch>
            <a:fillRect/>
          </a:stretch>
        </p:blipFill>
        <p:spPr>
          <a:xfrm rot="10800000">
            <a:off x="4293615" y="454076"/>
            <a:ext cx="556775" cy="616900"/>
          </a:xfrm>
          <a:prstGeom prst="rect">
            <a:avLst/>
          </a:prstGeom>
          <a:noFill/>
          <a:ln>
            <a:noFill/>
          </a:ln>
        </p:spPr>
      </p:pic>
    </p:spTree>
    <p:extLst>
      <p:ext uri="{BB962C8B-B14F-4D97-AF65-F5344CB8AC3E}">
        <p14:creationId xmlns:p14="http://schemas.microsoft.com/office/powerpoint/2010/main" val="732094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 1 column + Image background">
  <p:cSld name="Title + 1 column + Image background">
    <p:spTree>
      <p:nvGrpSpPr>
        <p:cNvPr id="1" name="Shape 31"/>
        <p:cNvGrpSpPr/>
        <p:nvPr/>
      </p:nvGrpSpPr>
      <p:grpSpPr>
        <a:xfrm>
          <a:off x="0" y="0"/>
          <a:ext cx="0" cy="0"/>
          <a:chOff x="0" y="0"/>
          <a:chExt cx="0" cy="0"/>
        </a:xfrm>
      </p:grpSpPr>
      <p:sp>
        <p:nvSpPr>
          <p:cNvPr id="32" name="Google Shape;32;p6"/>
          <p:cNvSpPr/>
          <p:nvPr/>
        </p:nvSpPr>
        <p:spPr>
          <a:xfrm>
            <a:off x="741600" y="741600"/>
            <a:ext cx="38304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1082050" y="1455410"/>
            <a:ext cx="31089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34" name="Google Shape;34;p6"/>
          <p:cNvSpPr txBox="1">
            <a:spLocks noGrp="1"/>
          </p:cNvSpPr>
          <p:nvPr>
            <p:ph type="body" idx="1"/>
          </p:nvPr>
        </p:nvSpPr>
        <p:spPr>
          <a:xfrm>
            <a:off x="1082050" y="1961310"/>
            <a:ext cx="3108900" cy="1825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35" name="Google Shape;35;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36" name="Google Shape;36;p6"/>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37" name="Google Shape;37;p6"/>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Tree>
    <p:extLst>
      <p:ext uri="{BB962C8B-B14F-4D97-AF65-F5344CB8AC3E}">
        <p14:creationId xmlns:p14="http://schemas.microsoft.com/office/powerpoint/2010/main" val="274850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078812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 3 columns">
  <p:cSld name="Title + 3 columns">
    <p:spTree>
      <p:nvGrpSpPr>
        <p:cNvPr id="1" name="Shape 46"/>
        <p:cNvGrpSpPr/>
        <p:nvPr/>
      </p:nvGrpSpPr>
      <p:grpSpPr>
        <a:xfrm>
          <a:off x="0" y="0"/>
          <a:ext cx="0" cy="0"/>
          <a:chOff x="0" y="0"/>
          <a:chExt cx="0" cy="0"/>
        </a:xfrm>
      </p:grpSpPr>
      <p:sp>
        <p:nvSpPr>
          <p:cNvPr id="47" name="Google Shape;47;p8"/>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9" name="Google Shape;49;p8"/>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50" name="Google Shape;50;p8"/>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51" name="Google Shape;51;p8"/>
          <p:cNvSpPr txBox="1">
            <a:spLocks noGrp="1"/>
          </p:cNvSpPr>
          <p:nvPr>
            <p:ph type="body" idx="1"/>
          </p:nvPr>
        </p:nvSpPr>
        <p:spPr>
          <a:xfrm>
            <a:off x="1082050"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2" name="Google Shape;52;p8"/>
          <p:cNvSpPr txBox="1">
            <a:spLocks noGrp="1"/>
          </p:cNvSpPr>
          <p:nvPr>
            <p:ph type="body" idx="2"/>
          </p:nvPr>
        </p:nvSpPr>
        <p:spPr>
          <a:xfrm>
            <a:off x="3467115"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3" name="Google Shape;53;p8"/>
          <p:cNvSpPr txBox="1">
            <a:spLocks noGrp="1"/>
          </p:cNvSpPr>
          <p:nvPr>
            <p:ph type="body" idx="3"/>
          </p:nvPr>
        </p:nvSpPr>
        <p:spPr>
          <a:xfrm>
            <a:off x="5852181"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4" name="Google Shape;54;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91950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only - Tyrannosaurus" type="titleOnly">
  <p:cSld name="Title only - Tyrannosaurus">
    <p:spTree>
      <p:nvGrpSpPr>
        <p:cNvPr id="1" name="Shape 55"/>
        <p:cNvGrpSpPr/>
        <p:nvPr/>
      </p:nvGrpSpPr>
      <p:grpSpPr>
        <a:xfrm>
          <a:off x="0" y="0"/>
          <a:ext cx="0" cy="0"/>
          <a:chOff x="0" y="0"/>
          <a:chExt cx="0" cy="0"/>
        </a:xfrm>
      </p:grpSpPr>
      <p:sp>
        <p:nvSpPr>
          <p:cNvPr id="56" name="Google Shape;56;p9"/>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9"/>
          <p:cNvPicPr preferRelativeResize="0"/>
          <p:nvPr/>
        </p:nvPicPr>
        <p:blipFill>
          <a:blip r:embed="rId2">
            <a:alphaModFix/>
          </a:blip>
          <a:stretch>
            <a:fillRect/>
          </a:stretch>
        </p:blipFill>
        <p:spPr>
          <a:xfrm>
            <a:off x="0" y="1"/>
            <a:ext cx="9144000" cy="5144791"/>
          </a:xfrm>
          <a:prstGeom prst="rect">
            <a:avLst/>
          </a:prstGeom>
          <a:noFill/>
          <a:ln>
            <a:noFill/>
          </a:ln>
        </p:spPr>
      </p:pic>
      <p:sp>
        <p:nvSpPr>
          <p:cNvPr id="58" name="Google Shape;58;p9"/>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59" name="Google Shape;59;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425323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 Plesiosaur">
  <p:cSld name="Title only - Plesiosaur">
    <p:spTree>
      <p:nvGrpSpPr>
        <p:cNvPr id="1" name="Shape 60"/>
        <p:cNvGrpSpPr/>
        <p:nvPr/>
      </p:nvGrpSpPr>
      <p:grpSpPr>
        <a:xfrm>
          <a:off x="0" y="0"/>
          <a:ext cx="0" cy="0"/>
          <a:chOff x="0" y="0"/>
          <a:chExt cx="0" cy="0"/>
        </a:xfrm>
      </p:grpSpPr>
      <p:sp>
        <p:nvSpPr>
          <p:cNvPr id="61" name="Google Shape;61;p10"/>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0"/>
          <p:cNvPicPr preferRelativeResize="0"/>
          <p:nvPr/>
        </p:nvPicPr>
        <p:blipFill>
          <a:blip r:embed="rId2">
            <a:alphaModFix/>
          </a:blip>
          <a:stretch>
            <a:fillRect/>
          </a:stretch>
        </p:blipFill>
        <p:spPr>
          <a:xfrm>
            <a:off x="0" y="0"/>
            <a:ext cx="9143986" cy="5143500"/>
          </a:xfrm>
          <a:prstGeom prst="rect">
            <a:avLst/>
          </a:prstGeom>
          <a:noFill/>
          <a:ln>
            <a:noFill/>
          </a:ln>
        </p:spPr>
      </p:pic>
      <p:sp>
        <p:nvSpPr>
          <p:cNvPr id="63" name="Google Shape;63;p10"/>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4" name="Google Shape;6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221893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 Pterodactyl">
  <p:cSld name="Title only - Pterodactyl">
    <p:spTree>
      <p:nvGrpSpPr>
        <p:cNvPr id="1" name="Shape 65"/>
        <p:cNvGrpSpPr/>
        <p:nvPr/>
      </p:nvGrpSpPr>
      <p:grpSpPr>
        <a:xfrm>
          <a:off x="0" y="0"/>
          <a:ext cx="0" cy="0"/>
          <a:chOff x="0" y="0"/>
          <a:chExt cx="0" cy="0"/>
        </a:xfrm>
      </p:grpSpPr>
      <p:sp>
        <p:nvSpPr>
          <p:cNvPr id="66" name="Google Shape;66;p11"/>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1"/>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153535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only - Stegosaurus">
  <p:cSld name="Title only - Stegosaurus">
    <p:spTree>
      <p:nvGrpSpPr>
        <p:cNvPr id="1" name="Shape 70"/>
        <p:cNvGrpSpPr/>
        <p:nvPr/>
      </p:nvGrpSpPr>
      <p:grpSpPr>
        <a:xfrm>
          <a:off x="0" y="0"/>
          <a:ext cx="0" cy="0"/>
          <a:chOff x="0" y="0"/>
          <a:chExt cx="0" cy="0"/>
        </a:xfrm>
      </p:grpSpPr>
      <p:sp>
        <p:nvSpPr>
          <p:cNvPr id="71" name="Google Shape;71;p12"/>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 name="Google Shape;73;p12"/>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4" name="Google Shape;74;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3537041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only - Triceratops">
  <p:cSld name="Title only - Triceratops">
    <p:spTree>
      <p:nvGrpSpPr>
        <p:cNvPr id="1" name="Shape 75"/>
        <p:cNvGrpSpPr/>
        <p:nvPr/>
      </p:nvGrpSpPr>
      <p:grpSpPr>
        <a:xfrm>
          <a:off x="0" y="0"/>
          <a:ext cx="0" cy="0"/>
          <a:chOff x="0" y="0"/>
          <a:chExt cx="0" cy="0"/>
        </a:xfrm>
      </p:grpSpPr>
      <p:sp>
        <p:nvSpPr>
          <p:cNvPr id="76" name="Google Shape;76;p13"/>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a:blip r:embed="rId2">
            <a:alphaModFix/>
          </a:blip>
          <a:stretch>
            <a:fillRect/>
          </a:stretch>
        </p:blipFill>
        <p:spPr>
          <a:xfrm>
            <a:off x="0" y="1"/>
            <a:ext cx="9144000" cy="5143513"/>
          </a:xfrm>
          <a:prstGeom prst="rect">
            <a:avLst/>
          </a:prstGeom>
          <a:noFill/>
          <a:ln>
            <a:noFill/>
          </a:ln>
        </p:spPr>
      </p:pic>
      <p:sp>
        <p:nvSpPr>
          <p:cNvPr id="78" name="Google Shape;78;p13"/>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9" name="Google Shape;79;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656873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only - Diplodocus">
  <p:cSld name="Title only - Diplodocus">
    <p:spTree>
      <p:nvGrpSpPr>
        <p:cNvPr id="1" name="Shape 80"/>
        <p:cNvGrpSpPr/>
        <p:nvPr/>
      </p:nvGrpSpPr>
      <p:grpSpPr>
        <a:xfrm>
          <a:off x="0" y="0"/>
          <a:ext cx="0" cy="0"/>
          <a:chOff x="0" y="0"/>
          <a:chExt cx="0" cy="0"/>
        </a:xfrm>
      </p:grpSpPr>
      <p:sp>
        <p:nvSpPr>
          <p:cNvPr id="81" name="Google Shape;81;p14"/>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4"/>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84" name="Google Shape;84;p1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16150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569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85"/>
        <p:cNvGrpSpPr/>
        <p:nvPr/>
      </p:nvGrpSpPr>
      <p:grpSpPr>
        <a:xfrm>
          <a:off x="0" y="0"/>
          <a:ext cx="0" cy="0"/>
          <a:chOff x="0" y="0"/>
          <a:chExt cx="0" cy="0"/>
        </a:xfrm>
      </p:grpSpPr>
      <p:sp>
        <p:nvSpPr>
          <p:cNvPr id="86" name="Google Shape;86;p15"/>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body" idx="1"/>
          </p:nvPr>
        </p:nvSpPr>
        <p:spPr>
          <a:xfrm>
            <a:off x="741600" y="3982200"/>
            <a:ext cx="7660800" cy="3435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Clr>
                <a:schemeClr val="dk2"/>
              </a:buClr>
              <a:buSzPts val="1400"/>
              <a:buNone/>
              <a:defRPr sz="1400">
                <a:solidFill>
                  <a:schemeClr val="dk2"/>
                </a:solidFill>
              </a:defRPr>
            </a:lvl1pPr>
          </a:lstStyle>
          <a:p>
            <a:pPr lvl="0"/>
            <a:r>
              <a:rPr lang="en-US"/>
              <a:t>Click to edit Master text styles</a:t>
            </a:r>
          </a:p>
        </p:txBody>
      </p:sp>
      <p:sp>
        <p:nvSpPr>
          <p:cNvPr id="88" name="Google Shape;88;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89" name="Google Shape;89;p15"/>
          <p:cNvPicPr preferRelativeResize="0"/>
          <p:nvPr/>
        </p:nvPicPr>
        <p:blipFill rotWithShape="1">
          <a:blip r:embed="rId2">
            <a:alphaModFix/>
          </a:blip>
          <a:srcRect b="59417"/>
          <a:stretch/>
        </p:blipFill>
        <p:spPr>
          <a:xfrm>
            <a:off x="0" y="1"/>
            <a:ext cx="9144000" cy="2087875"/>
          </a:xfrm>
          <a:prstGeom prst="rect">
            <a:avLst/>
          </a:prstGeom>
          <a:noFill/>
          <a:ln>
            <a:noFill/>
          </a:ln>
        </p:spPr>
      </p:pic>
    </p:spTree>
    <p:extLst>
      <p:ext uri="{BB962C8B-B14F-4D97-AF65-F5344CB8AC3E}">
        <p14:creationId xmlns:p14="http://schemas.microsoft.com/office/powerpoint/2010/main" val="3959983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771267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770574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09613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CB20A-130C-46C0-B87A-7220CFD9A4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AE796A1-AB68-4D1A-87ED-BDBADFC815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D29668B-5781-41CD-9E9B-7727D0EA9D5C}"/>
              </a:ext>
            </a:extLst>
          </p:cNvPr>
          <p:cNvSpPr>
            <a:spLocks noGrp="1"/>
          </p:cNvSpPr>
          <p:nvPr>
            <p:ph type="dt" sz="half" idx="10"/>
          </p:nvPr>
        </p:nvSpPr>
        <p:spPr/>
        <p:txBody>
          <a:bodyPr/>
          <a:lstStyle/>
          <a:p>
            <a:fld id="{11037B52-DE3A-488A-920C-4407CB3C459F}" type="datetimeFigureOut">
              <a:rPr lang="en-US" smtClean="0"/>
              <a:t>2/23/2021</a:t>
            </a:fld>
            <a:endParaRPr lang="en-US"/>
          </a:p>
        </p:txBody>
      </p:sp>
      <p:sp>
        <p:nvSpPr>
          <p:cNvPr id="5" name="Footer Placeholder 4">
            <a:extLst>
              <a:ext uri="{FF2B5EF4-FFF2-40B4-BE49-F238E27FC236}">
                <a16:creationId xmlns:a16="http://schemas.microsoft.com/office/drawing/2014/main" xmlns="" id="{5D3F01C8-B863-4596-BDFA-E9170699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294141-2D93-4CEF-97D6-3C41C07C48D4}"/>
              </a:ext>
            </a:extLst>
          </p:cNvPr>
          <p:cNvSpPr>
            <a:spLocks noGrp="1"/>
          </p:cNvSpPr>
          <p:nvPr>
            <p:ph type="sldNum" sz="quarter" idx="12"/>
          </p:nvPr>
        </p:nvSpPr>
        <p:spPr/>
        <p:txBody>
          <a:bodyPr/>
          <a:lstStyle/>
          <a:p>
            <a:fld id="{ADABDB13-554A-45E4-B658-3100B74D8AEC}" type="slidenum">
              <a:rPr lang="en-US" smtClean="0"/>
              <a:t>‹#›</a:t>
            </a:fld>
            <a:endParaRPr lang="en-US"/>
          </a:p>
        </p:txBody>
      </p:sp>
    </p:spTree>
    <p:extLst>
      <p:ext uri="{BB962C8B-B14F-4D97-AF65-F5344CB8AC3E}">
        <p14:creationId xmlns:p14="http://schemas.microsoft.com/office/powerpoint/2010/main" val="3841955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5A5B8-3B9E-412A-820D-C092B37907DD}" type="datetimeFigureOut">
              <a:rPr lang="vi-VN" smtClean="0"/>
              <a:t>23/02/2021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729FCD9-6DF5-438D-80CA-2B9B81AAFB50}" type="slidenum">
              <a:rPr lang="vi-VN" smtClean="0"/>
              <a:t>‹#›</a:t>
            </a:fld>
            <a:endParaRPr lang="vi-VN"/>
          </a:p>
        </p:txBody>
      </p:sp>
    </p:spTree>
    <p:extLst>
      <p:ext uri="{BB962C8B-B14F-4D97-AF65-F5344CB8AC3E}">
        <p14:creationId xmlns:p14="http://schemas.microsoft.com/office/powerpoint/2010/main" val="1549981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sp>
        <p:nvSpPr>
          <p:cNvPr id="101" name="Google Shape;101;p1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3166930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5" name="Google Shape;15;p3"/>
          <p:cNvSpPr/>
          <p:nvPr/>
        </p:nvSpPr>
        <p:spPr>
          <a:xfrm>
            <a:off x="1630650" y="1333450"/>
            <a:ext cx="5882700" cy="2476500"/>
          </a:xfrm>
          <a:prstGeom prst="rect">
            <a:avLst/>
          </a:prstGeom>
          <a:solidFill>
            <a:schemeClr val="lt2"/>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1927850" y="1583350"/>
            <a:ext cx="52884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 name="Google Shape;17;p3"/>
          <p:cNvSpPr txBox="1">
            <a:spLocks noGrp="1"/>
          </p:cNvSpPr>
          <p:nvPr>
            <p:ph type="subTitle" idx="1"/>
          </p:nvPr>
        </p:nvSpPr>
        <p:spPr>
          <a:xfrm>
            <a:off x="1927850" y="2840054"/>
            <a:ext cx="5288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rPr lang="en-US"/>
              <a:t>Click to edit Master subtitle style</a:t>
            </a:r>
            <a:endParaRPr/>
          </a:p>
        </p:txBody>
      </p:sp>
    </p:spTree>
    <p:extLst>
      <p:ext uri="{BB962C8B-B14F-4D97-AF65-F5344CB8AC3E}">
        <p14:creationId xmlns:p14="http://schemas.microsoft.com/office/powerpoint/2010/main" val="1718720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2743175" y="741550"/>
            <a:ext cx="3657600" cy="3660300"/>
          </a:xfrm>
          <a:prstGeom prst="rect">
            <a:avLst/>
          </a:prstGeom>
          <a:solidFill>
            <a:schemeClr val="lt1"/>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4"/>
          <p:cNvPicPr preferRelativeResize="0"/>
          <p:nvPr/>
        </p:nvPicPr>
        <p:blipFill>
          <a:blip r:embed="rId2">
            <a:alphaModFix/>
          </a:blip>
          <a:stretch>
            <a:fillRect/>
          </a:stretch>
        </p:blipFill>
        <p:spPr>
          <a:xfrm>
            <a:off x="0" y="3974875"/>
            <a:ext cx="9144000" cy="857250"/>
          </a:xfrm>
          <a:prstGeom prst="rect">
            <a:avLst/>
          </a:prstGeom>
          <a:noFill/>
          <a:ln>
            <a:noFill/>
          </a:ln>
        </p:spPr>
      </p:pic>
      <p:sp>
        <p:nvSpPr>
          <p:cNvPr id="21" name="Google Shape;21;p4"/>
          <p:cNvSpPr txBox="1">
            <a:spLocks noGrp="1"/>
          </p:cNvSpPr>
          <p:nvPr>
            <p:ph type="body" idx="1"/>
          </p:nvPr>
        </p:nvSpPr>
        <p:spPr>
          <a:xfrm>
            <a:off x="2971800" y="1074425"/>
            <a:ext cx="3200400" cy="2994600"/>
          </a:xfrm>
          <a:prstGeom prst="rect">
            <a:avLst/>
          </a:prstGeom>
        </p:spPr>
        <p:txBody>
          <a:bodyPr spcFirstLastPara="1" wrap="square" lIns="0" tIns="0" rIns="0" bIns="0" anchor="ctr" anchorCtr="0">
            <a:noAutofit/>
          </a:bodyPr>
          <a:lstStyle>
            <a:lvl1pPr marL="457200" lvl="0" indent="-355600" algn="ctr" rtl="0">
              <a:spcBef>
                <a:spcPts val="600"/>
              </a:spcBef>
              <a:spcAft>
                <a:spcPts val="0"/>
              </a:spcAft>
              <a:buSzPts val="2000"/>
              <a:buFont typeface="Bellota Text"/>
              <a:buChar char="●"/>
              <a:defRPr b="1">
                <a:latin typeface="Bellota Text"/>
                <a:ea typeface="Bellota Text"/>
                <a:cs typeface="Bellota Text"/>
                <a:sym typeface="Bellota Text"/>
              </a:defRPr>
            </a:lvl1pPr>
            <a:lvl2pPr marL="914400" lvl="1" indent="-355600" algn="ctr" rtl="0">
              <a:spcBef>
                <a:spcPts val="0"/>
              </a:spcBef>
              <a:spcAft>
                <a:spcPts val="0"/>
              </a:spcAft>
              <a:buSzPts val="2000"/>
              <a:buFont typeface="Bellota Text"/>
              <a:buChar char="○"/>
              <a:defRPr b="1">
                <a:latin typeface="Bellota Text"/>
                <a:ea typeface="Bellota Text"/>
                <a:cs typeface="Bellota Text"/>
                <a:sym typeface="Bellota Text"/>
              </a:defRPr>
            </a:lvl2pPr>
            <a:lvl3pPr marL="1371600" lvl="2" indent="-355600" algn="ctr" rtl="0">
              <a:spcBef>
                <a:spcPts val="0"/>
              </a:spcBef>
              <a:spcAft>
                <a:spcPts val="0"/>
              </a:spcAft>
              <a:buSzPts val="2000"/>
              <a:buFont typeface="Bellota Text"/>
              <a:buChar char="■"/>
              <a:defRPr b="1">
                <a:latin typeface="Bellota Text"/>
                <a:ea typeface="Bellota Text"/>
                <a:cs typeface="Bellota Text"/>
                <a:sym typeface="Bellota Text"/>
              </a:defRPr>
            </a:lvl3pPr>
            <a:lvl4pPr marL="1828800" lvl="3" indent="-355600" algn="ctr" rtl="0">
              <a:spcBef>
                <a:spcPts val="0"/>
              </a:spcBef>
              <a:spcAft>
                <a:spcPts val="0"/>
              </a:spcAft>
              <a:buSzPts val="2000"/>
              <a:buFont typeface="Bellota Text"/>
              <a:buChar char="●"/>
              <a:defRPr b="1">
                <a:latin typeface="Bellota Text"/>
                <a:ea typeface="Bellota Text"/>
                <a:cs typeface="Bellota Text"/>
                <a:sym typeface="Bellota Text"/>
              </a:defRPr>
            </a:lvl4pPr>
            <a:lvl5pPr marL="2286000" lvl="4" indent="-355600" algn="ctr" rtl="0">
              <a:spcBef>
                <a:spcPts val="0"/>
              </a:spcBef>
              <a:spcAft>
                <a:spcPts val="0"/>
              </a:spcAft>
              <a:buSzPts val="2000"/>
              <a:buFont typeface="Bellota Text"/>
              <a:buChar char="○"/>
              <a:defRPr b="1">
                <a:latin typeface="Bellota Text"/>
                <a:ea typeface="Bellota Text"/>
                <a:cs typeface="Bellota Text"/>
                <a:sym typeface="Bellota Text"/>
              </a:defRPr>
            </a:lvl5pPr>
            <a:lvl6pPr marL="2743200" lvl="5" indent="-355600" algn="ctr" rtl="0">
              <a:spcBef>
                <a:spcPts val="0"/>
              </a:spcBef>
              <a:spcAft>
                <a:spcPts val="0"/>
              </a:spcAft>
              <a:buSzPts val="2000"/>
              <a:buFont typeface="Bellota Text"/>
              <a:buChar char="■"/>
              <a:defRPr b="1">
                <a:latin typeface="Bellota Text"/>
                <a:ea typeface="Bellota Text"/>
                <a:cs typeface="Bellota Text"/>
                <a:sym typeface="Bellota Text"/>
              </a:defRPr>
            </a:lvl6pPr>
            <a:lvl7pPr marL="3200400" lvl="6" indent="-355600" algn="ctr" rtl="0">
              <a:spcBef>
                <a:spcPts val="0"/>
              </a:spcBef>
              <a:spcAft>
                <a:spcPts val="0"/>
              </a:spcAft>
              <a:buSzPts val="2000"/>
              <a:buFont typeface="Bellota Text"/>
              <a:buChar char="●"/>
              <a:defRPr b="1">
                <a:latin typeface="Bellota Text"/>
                <a:ea typeface="Bellota Text"/>
                <a:cs typeface="Bellota Text"/>
                <a:sym typeface="Bellota Text"/>
              </a:defRPr>
            </a:lvl7pPr>
            <a:lvl8pPr marL="3657600" lvl="7" indent="-355600" algn="ctr" rtl="0">
              <a:spcBef>
                <a:spcPts val="0"/>
              </a:spcBef>
              <a:spcAft>
                <a:spcPts val="0"/>
              </a:spcAft>
              <a:buSzPts val="2000"/>
              <a:buFont typeface="Bellota Text"/>
              <a:buChar char="○"/>
              <a:defRPr b="1">
                <a:latin typeface="Bellota Text"/>
                <a:ea typeface="Bellota Text"/>
                <a:cs typeface="Bellota Text"/>
                <a:sym typeface="Bellota Text"/>
              </a:defRPr>
            </a:lvl8pPr>
            <a:lvl9pPr marL="4114800" lvl="8" indent="-355600" algn="ctr" rtl="0">
              <a:spcBef>
                <a:spcPts val="0"/>
              </a:spcBef>
              <a:spcAft>
                <a:spcPts val="0"/>
              </a:spcAft>
              <a:buSzPts val="2000"/>
              <a:buFont typeface="Bellota Text"/>
              <a:buChar char="■"/>
              <a:defRPr b="1">
                <a:latin typeface="Bellota Text"/>
                <a:ea typeface="Bellota Text"/>
                <a:cs typeface="Bellota Text"/>
                <a:sym typeface="Bellota Text"/>
              </a:defRPr>
            </a:lvl9pPr>
          </a:lstStyle>
          <a:p>
            <a:pPr lvl="0"/>
            <a:r>
              <a:rPr lang="en-US"/>
              <a:t>Click to edit Master text styles</a:t>
            </a:r>
          </a:p>
        </p:txBody>
      </p:sp>
      <p:sp>
        <p:nvSpPr>
          <p:cNvPr id="22" name="Google Shape;22;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23" name="Google Shape;23;p4"/>
          <p:cNvPicPr preferRelativeResize="0"/>
          <p:nvPr/>
        </p:nvPicPr>
        <p:blipFill>
          <a:blip r:embed="rId3">
            <a:alphaModFix/>
          </a:blip>
          <a:stretch>
            <a:fillRect/>
          </a:stretch>
        </p:blipFill>
        <p:spPr>
          <a:xfrm rot="10800000">
            <a:off x="4293615" y="454076"/>
            <a:ext cx="556775" cy="616900"/>
          </a:xfrm>
          <a:prstGeom prst="rect">
            <a:avLst/>
          </a:prstGeom>
          <a:noFill/>
          <a:ln>
            <a:noFill/>
          </a:ln>
        </p:spPr>
      </p:pic>
    </p:spTree>
    <p:extLst>
      <p:ext uri="{BB962C8B-B14F-4D97-AF65-F5344CB8AC3E}">
        <p14:creationId xmlns:p14="http://schemas.microsoft.com/office/powerpoint/2010/main" val="4234289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spTree>
      <p:nvGrpSpPr>
        <p:cNvPr id="1" name="Shape 31"/>
        <p:cNvGrpSpPr/>
        <p:nvPr/>
      </p:nvGrpSpPr>
      <p:grpSpPr>
        <a:xfrm>
          <a:off x="0" y="0"/>
          <a:ext cx="0" cy="0"/>
          <a:chOff x="0" y="0"/>
          <a:chExt cx="0" cy="0"/>
        </a:xfrm>
      </p:grpSpPr>
      <p:sp>
        <p:nvSpPr>
          <p:cNvPr id="32" name="Google Shape;32;p6"/>
          <p:cNvSpPr/>
          <p:nvPr/>
        </p:nvSpPr>
        <p:spPr>
          <a:xfrm>
            <a:off x="741600" y="741600"/>
            <a:ext cx="38304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1082050" y="1455410"/>
            <a:ext cx="31089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34" name="Google Shape;34;p6"/>
          <p:cNvSpPr txBox="1">
            <a:spLocks noGrp="1"/>
          </p:cNvSpPr>
          <p:nvPr>
            <p:ph type="body" idx="1"/>
          </p:nvPr>
        </p:nvSpPr>
        <p:spPr>
          <a:xfrm>
            <a:off x="1082050" y="1961310"/>
            <a:ext cx="3108900" cy="1825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35" name="Google Shape;35;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36" name="Google Shape;36;p6"/>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37" name="Google Shape;37;p6"/>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Tree>
    <p:extLst>
      <p:ext uri="{BB962C8B-B14F-4D97-AF65-F5344CB8AC3E}">
        <p14:creationId xmlns:p14="http://schemas.microsoft.com/office/powerpoint/2010/main" val="146226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2181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457062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6"/>
        <p:cNvGrpSpPr/>
        <p:nvPr/>
      </p:nvGrpSpPr>
      <p:grpSpPr>
        <a:xfrm>
          <a:off x="0" y="0"/>
          <a:ext cx="0" cy="0"/>
          <a:chOff x="0" y="0"/>
          <a:chExt cx="0" cy="0"/>
        </a:xfrm>
      </p:grpSpPr>
      <p:sp>
        <p:nvSpPr>
          <p:cNvPr id="47" name="Google Shape;47;p8"/>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9" name="Google Shape;49;p8"/>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50" name="Google Shape;50;p8"/>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51" name="Google Shape;51;p8"/>
          <p:cNvSpPr txBox="1">
            <a:spLocks noGrp="1"/>
          </p:cNvSpPr>
          <p:nvPr>
            <p:ph type="body" idx="1"/>
          </p:nvPr>
        </p:nvSpPr>
        <p:spPr>
          <a:xfrm>
            <a:off x="1082050"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2" name="Google Shape;52;p8"/>
          <p:cNvSpPr txBox="1">
            <a:spLocks noGrp="1"/>
          </p:cNvSpPr>
          <p:nvPr>
            <p:ph type="body" idx="2"/>
          </p:nvPr>
        </p:nvSpPr>
        <p:spPr>
          <a:xfrm>
            <a:off x="3467115"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3" name="Google Shape;53;p8"/>
          <p:cNvSpPr txBox="1">
            <a:spLocks noGrp="1"/>
          </p:cNvSpPr>
          <p:nvPr>
            <p:ph type="body" idx="3"/>
          </p:nvPr>
        </p:nvSpPr>
        <p:spPr>
          <a:xfrm>
            <a:off x="5852181"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4" name="Google Shape;54;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675317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 Tyrannosaurus" type="titleOnly">
  <p:cSld name="Title only - Tyrannosaurus">
    <p:spTree>
      <p:nvGrpSpPr>
        <p:cNvPr id="1" name="Shape 55"/>
        <p:cNvGrpSpPr/>
        <p:nvPr/>
      </p:nvGrpSpPr>
      <p:grpSpPr>
        <a:xfrm>
          <a:off x="0" y="0"/>
          <a:ext cx="0" cy="0"/>
          <a:chOff x="0" y="0"/>
          <a:chExt cx="0" cy="0"/>
        </a:xfrm>
      </p:grpSpPr>
      <p:sp>
        <p:nvSpPr>
          <p:cNvPr id="56" name="Google Shape;56;p9"/>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9"/>
          <p:cNvPicPr preferRelativeResize="0"/>
          <p:nvPr/>
        </p:nvPicPr>
        <p:blipFill>
          <a:blip r:embed="rId2">
            <a:alphaModFix/>
          </a:blip>
          <a:stretch>
            <a:fillRect/>
          </a:stretch>
        </p:blipFill>
        <p:spPr>
          <a:xfrm>
            <a:off x="0" y="1"/>
            <a:ext cx="9144000" cy="5144791"/>
          </a:xfrm>
          <a:prstGeom prst="rect">
            <a:avLst/>
          </a:prstGeom>
          <a:noFill/>
          <a:ln>
            <a:noFill/>
          </a:ln>
        </p:spPr>
      </p:pic>
      <p:sp>
        <p:nvSpPr>
          <p:cNvPr id="58" name="Google Shape;58;p9"/>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59" name="Google Shape;59;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618960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 Plesiosaur">
  <p:cSld name="Title only - Plesiosaur">
    <p:spTree>
      <p:nvGrpSpPr>
        <p:cNvPr id="1" name="Shape 60"/>
        <p:cNvGrpSpPr/>
        <p:nvPr/>
      </p:nvGrpSpPr>
      <p:grpSpPr>
        <a:xfrm>
          <a:off x="0" y="0"/>
          <a:ext cx="0" cy="0"/>
          <a:chOff x="0" y="0"/>
          <a:chExt cx="0" cy="0"/>
        </a:xfrm>
      </p:grpSpPr>
      <p:sp>
        <p:nvSpPr>
          <p:cNvPr id="61" name="Google Shape;61;p10"/>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0"/>
          <p:cNvPicPr preferRelativeResize="0"/>
          <p:nvPr/>
        </p:nvPicPr>
        <p:blipFill>
          <a:blip r:embed="rId2">
            <a:alphaModFix/>
          </a:blip>
          <a:stretch>
            <a:fillRect/>
          </a:stretch>
        </p:blipFill>
        <p:spPr>
          <a:xfrm>
            <a:off x="0" y="0"/>
            <a:ext cx="9143986" cy="5143500"/>
          </a:xfrm>
          <a:prstGeom prst="rect">
            <a:avLst/>
          </a:prstGeom>
          <a:noFill/>
          <a:ln>
            <a:noFill/>
          </a:ln>
        </p:spPr>
      </p:pic>
      <p:sp>
        <p:nvSpPr>
          <p:cNvPr id="63" name="Google Shape;63;p10"/>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4" name="Google Shape;6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57314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 Pterodactyl">
  <p:cSld name="Title only - Pterodactyl">
    <p:spTree>
      <p:nvGrpSpPr>
        <p:cNvPr id="1" name="Shape 65"/>
        <p:cNvGrpSpPr/>
        <p:nvPr/>
      </p:nvGrpSpPr>
      <p:grpSpPr>
        <a:xfrm>
          <a:off x="0" y="0"/>
          <a:ext cx="0" cy="0"/>
          <a:chOff x="0" y="0"/>
          <a:chExt cx="0" cy="0"/>
        </a:xfrm>
      </p:grpSpPr>
      <p:sp>
        <p:nvSpPr>
          <p:cNvPr id="66" name="Google Shape;66;p11"/>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1"/>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2706940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 Stegosaurus">
  <p:cSld name="Title only - Stegosaurus">
    <p:spTree>
      <p:nvGrpSpPr>
        <p:cNvPr id="1" name="Shape 70"/>
        <p:cNvGrpSpPr/>
        <p:nvPr/>
      </p:nvGrpSpPr>
      <p:grpSpPr>
        <a:xfrm>
          <a:off x="0" y="0"/>
          <a:ext cx="0" cy="0"/>
          <a:chOff x="0" y="0"/>
          <a:chExt cx="0" cy="0"/>
        </a:xfrm>
      </p:grpSpPr>
      <p:sp>
        <p:nvSpPr>
          <p:cNvPr id="71" name="Google Shape;71;p12"/>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 name="Google Shape;73;p12"/>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4" name="Google Shape;74;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231352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 Triceratops">
  <p:cSld name="Title only - Triceratops">
    <p:spTree>
      <p:nvGrpSpPr>
        <p:cNvPr id="1" name="Shape 75"/>
        <p:cNvGrpSpPr/>
        <p:nvPr/>
      </p:nvGrpSpPr>
      <p:grpSpPr>
        <a:xfrm>
          <a:off x="0" y="0"/>
          <a:ext cx="0" cy="0"/>
          <a:chOff x="0" y="0"/>
          <a:chExt cx="0" cy="0"/>
        </a:xfrm>
      </p:grpSpPr>
      <p:sp>
        <p:nvSpPr>
          <p:cNvPr id="76" name="Google Shape;76;p13"/>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a:blip r:embed="rId2">
            <a:alphaModFix/>
          </a:blip>
          <a:stretch>
            <a:fillRect/>
          </a:stretch>
        </p:blipFill>
        <p:spPr>
          <a:xfrm>
            <a:off x="0" y="1"/>
            <a:ext cx="9144000" cy="5143513"/>
          </a:xfrm>
          <a:prstGeom prst="rect">
            <a:avLst/>
          </a:prstGeom>
          <a:noFill/>
          <a:ln>
            <a:noFill/>
          </a:ln>
        </p:spPr>
      </p:pic>
      <p:sp>
        <p:nvSpPr>
          <p:cNvPr id="78" name="Google Shape;78;p13"/>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9" name="Google Shape;79;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251755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 Diplodocus">
  <p:cSld name="Title only - Diplodocus">
    <p:spTree>
      <p:nvGrpSpPr>
        <p:cNvPr id="1" name="Shape 80"/>
        <p:cNvGrpSpPr/>
        <p:nvPr/>
      </p:nvGrpSpPr>
      <p:grpSpPr>
        <a:xfrm>
          <a:off x="0" y="0"/>
          <a:ext cx="0" cy="0"/>
          <a:chOff x="0" y="0"/>
          <a:chExt cx="0" cy="0"/>
        </a:xfrm>
      </p:grpSpPr>
      <p:sp>
        <p:nvSpPr>
          <p:cNvPr id="81" name="Google Shape;81;p14"/>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4"/>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84" name="Google Shape;84;p1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404567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5"/>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body" idx="1"/>
          </p:nvPr>
        </p:nvSpPr>
        <p:spPr>
          <a:xfrm>
            <a:off x="741600" y="3982200"/>
            <a:ext cx="7660800" cy="3435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Clr>
                <a:schemeClr val="dk2"/>
              </a:buClr>
              <a:buSzPts val="1400"/>
              <a:buNone/>
              <a:defRPr sz="1400">
                <a:solidFill>
                  <a:schemeClr val="dk2"/>
                </a:solidFill>
              </a:defRPr>
            </a:lvl1pPr>
          </a:lstStyle>
          <a:p>
            <a:pPr lvl="0"/>
            <a:r>
              <a:rPr lang="en-US"/>
              <a:t>Click to edit Master text styles</a:t>
            </a:r>
          </a:p>
        </p:txBody>
      </p:sp>
      <p:sp>
        <p:nvSpPr>
          <p:cNvPr id="88" name="Google Shape;88;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89" name="Google Shape;89;p15"/>
          <p:cNvPicPr preferRelativeResize="0"/>
          <p:nvPr/>
        </p:nvPicPr>
        <p:blipFill rotWithShape="1">
          <a:blip r:embed="rId2">
            <a:alphaModFix/>
          </a:blip>
          <a:srcRect b="59417"/>
          <a:stretch/>
        </p:blipFill>
        <p:spPr>
          <a:xfrm>
            <a:off x="0" y="1"/>
            <a:ext cx="9144000" cy="2087875"/>
          </a:xfrm>
          <a:prstGeom prst="rect">
            <a:avLst/>
          </a:prstGeom>
          <a:noFill/>
          <a:ln>
            <a:noFill/>
          </a:ln>
        </p:spPr>
      </p:pic>
    </p:spTree>
    <p:extLst>
      <p:ext uri="{BB962C8B-B14F-4D97-AF65-F5344CB8AC3E}">
        <p14:creationId xmlns:p14="http://schemas.microsoft.com/office/powerpoint/2010/main" val="3093352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349182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9131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242509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5484661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CB20A-130C-46C0-B87A-7220CFD9A4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AE796A1-AB68-4D1A-87ED-BDBADFC815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D29668B-5781-41CD-9E9B-7727D0EA9D5C}"/>
              </a:ext>
            </a:extLst>
          </p:cNvPr>
          <p:cNvSpPr>
            <a:spLocks noGrp="1"/>
          </p:cNvSpPr>
          <p:nvPr>
            <p:ph type="dt" sz="half" idx="10"/>
          </p:nvPr>
        </p:nvSpPr>
        <p:spPr/>
        <p:txBody>
          <a:bodyPr/>
          <a:lstStyle/>
          <a:p>
            <a:fld id="{11037B52-DE3A-488A-920C-4407CB3C459F}" type="datetimeFigureOut">
              <a:rPr lang="en-US" smtClean="0"/>
              <a:t>2/23/2021</a:t>
            </a:fld>
            <a:endParaRPr lang="en-US"/>
          </a:p>
        </p:txBody>
      </p:sp>
      <p:sp>
        <p:nvSpPr>
          <p:cNvPr id="5" name="Footer Placeholder 4">
            <a:extLst>
              <a:ext uri="{FF2B5EF4-FFF2-40B4-BE49-F238E27FC236}">
                <a16:creationId xmlns:a16="http://schemas.microsoft.com/office/drawing/2014/main" xmlns="" id="{5D3F01C8-B863-4596-BDFA-E9170699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294141-2D93-4CEF-97D6-3C41C07C48D4}"/>
              </a:ext>
            </a:extLst>
          </p:cNvPr>
          <p:cNvSpPr>
            <a:spLocks noGrp="1"/>
          </p:cNvSpPr>
          <p:nvPr>
            <p:ph type="sldNum" sz="quarter" idx="12"/>
          </p:nvPr>
        </p:nvSpPr>
        <p:spPr/>
        <p:txBody>
          <a:bodyPr/>
          <a:lstStyle/>
          <a:p>
            <a:fld id="{ADABDB13-554A-45E4-B658-3100B74D8AEC}" type="slidenum">
              <a:rPr lang="en-US" smtClean="0"/>
              <a:t>‹#›</a:t>
            </a:fld>
            <a:endParaRPr lang="en-US"/>
          </a:p>
        </p:txBody>
      </p:sp>
    </p:spTree>
    <p:extLst>
      <p:ext uri="{BB962C8B-B14F-4D97-AF65-F5344CB8AC3E}">
        <p14:creationId xmlns:p14="http://schemas.microsoft.com/office/powerpoint/2010/main" val="2970309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5A5B8-3B9E-412A-820D-C092B37907DD}" type="datetimeFigureOut">
              <a:rPr lang="vi-VN" smtClean="0"/>
              <a:t>23/02/2021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729FCD9-6DF5-438D-80CA-2B9B81AAFB50}" type="slidenum">
              <a:rPr lang="vi-VN" smtClean="0"/>
              <a:t>‹#›</a:t>
            </a:fld>
            <a:endParaRPr lang="vi-VN"/>
          </a:p>
        </p:txBody>
      </p:sp>
    </p:spTree>
    <p:extLst>
      <p:ext uri="{BB962C8B-B14F-4D97-AF65-F5344CB8AC3E}">
        <p14:creationId xmlns:p14="http://schemas.microsoft.com/office/powerpoint/2010/main" val="70772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5356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342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311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541479-CAB3-46FD-9FD5-4DFE489DD373}" type="datetimeFigureOut">
              <a:rPr lang="es-ES" smtClean="0">
                <a:solidFill>
                  <a:prstClr val="black">
                    <a:tint val="75000"/>
                  </a:prstClr>
                </a:solidFill>
              </a:rPr>
              <a:pPr/>
              <a:t>23/02/2021</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D1A7F59-C5EC-43F8-8268-13C21B85568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6093882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1pPr>
            <a:lvl2pPr lvl="1"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2pPr>
            <a:lvl3pPr lvl="2"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3pPr>
            <a:lvl4pPr lvl="3"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4pPr>
            <a:lvl5pPr lvl="4"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5pPr>
            <a:lvl6pPr lvl="5"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6pPr>
            <a:lvl7pPr lvl="6"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7pPr>
            <a:lvl8pPr lvl="7"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8pPr>
            <a:lvl9pPr lvl="8"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Light"/>
              <a:buChar char="●"/>
              <a:defRPr sz="2000">
                <a:solidFill>
                  <a:schemeClr val="dk1"/>
                </a:solidFill>
                <a:latin typeface="Bellota Text Light"/>
                <a:ea typeface="Bellota Text Light"/>
                <a:cs typeface="Bellota Text Light"/>
                <a:sym typeface="Bellota Text Light"/>
              </a:defRPr>
            </a:lvl1pPr>
            <a:lvl2pPr marL="914400" lvl="1" indent="-355600" rtl="0">
              <a:lnSpc>
                <a:spcPct val="115000"/>
              </a:lnSpc>
              <a:spcBef>
                <a:spcPts val="0"/>
              </a:spcBef>
              <a:spcAft>
                <a:spcPts val="0"/>
              </a:spcAft>
              <a:buClr>
                <a:schemeClr val="accent3"/>
              </a:buClr>
              <a:buSzPts val="2000"/>
              <a:buFont typeface="Bellota Text Light"/>
              <a:buChar char="○"/>
              <a:defRPr sz="2000">
                <a:solidFill>
                  <a:schemeClr val="dk1"/>
                </a:solidFill>
                <a:latin typeface="Bellota Text Light"/>
                <a:ea typeface="Bellota Text Light"/>
                <a:cs typeface="Bellota Text Light"/>
                <a:sym typeface="Bellota Text Light"/>
              </a:defRPr>
            </a:lvl2pPr>
            <a:lvl3pPr marL="1371600" lvl="2" indent="-355600" rtl="0">
              <a:lnSpc>
                <a:spcPct val="115000"/>
              </a:lnSpc>
              <a:spcBef>
                <a:spcPts val="0"/>
              </a:spcBef>
              <a:spcAft>
                <a:spcPts val="0"/>
              </a:spcAft>
              <a:buClr>
                <a:schemeClr val="accent1"/>
              </a:buClr>
              <a:buSzPts val="2000"/>
              <a:buFont typeface="Bellota Text Light"/>
              <a:buChar char="■"/>
              <a:defRPr sz="2000">
                <a:solidFill>
                  <a:schemeClr val="dk1"/>
                </a:solidFill>
                <a:latin typeface="Bellota Text Light"/>
                <a:ea typeface="Bellota Text Light"/>
                <a:cs typeface="Bellota Text Light"/>
                <a:sym typeface="Bellota Text Light"/>
              </a:defRPr>
            </a:lvl3pPr>
            <a:lvl4pPr marL="1828800" lvl="3"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4pPr>
            <a:lvl5pPr marL="2286000" lvl="4"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5pPr>
            <a:lvl6pPr marL="2743200" lvl="5"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6pPr>
            <a:lvl7pPr marL="3200400" lvl="6"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7pPr>
            <a:lvl8pPr marL="3657600" lvl="7"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8pPr>
            <a:lvl9pPr marL="4114800" lvl="8"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33507265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1pPr>
            <a:lvl2pPr lvl="1"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2pPr>
            <a:lvl3pPr lvl="2"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3pPr>
            <a:lvl4pPr lvl="3"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4pPr>
            <a:lvl5pPr lvl="4"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5pPr>
            <a:lvl6pPr lvl="5"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6pPr>
            <a:lvl7pPr lvl="6"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7pPr>
            <a:lvl8pPr lvl="7"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8pPr>
            <a:lvl9pPr lvl="8"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Light"/>
              <a:buChar char="●"/>
              <a:defRPr sz="2000">
                <a:solidFill>
                  <a:schemeClr val="dk1"/>
                </a:solidFill>
                <a:latin typeface="Bellota Text Light"/>
                <a:ea typeface="Bellota Text Light"/>
                <a:cs typeface="Bellota Text Light"/>
                <a:sym typeface="Bellota Text Light"/>
              </a:defRPr>
            </a:lvl1pPr>
            <a:lvl2pPr marL="914400" lvl="1" indent="-355600" rtl="0">
              <a:lnSpc>
                <a:spcPct val="115000"/>
              </a:lnSpc>
              <a:spcBef>
                <a:spcPts val="0"/>
              </a:spcBef>
              <a:spcAft>
                <a:spcPts val="0"/>
              </a:spcAft>
              <a:buClr>
                <a:schemeClr val="accent3"/>
              </a:buClr>
              <a:buSzPts val="2000"/>
              <a:buFont typeface="Bellota Text Light"/>
              <a:buChar char="○"/>
              <a:defRPr sz="2000">
                <a:solidFill>
                  <a:schemeClr val="dk1"/>
                </a:solidFill>
                <a:latin typeface="Bellota Text Light"/>
                <a:ea typeface="Bellota Text Light"/>
                <a:cs typeface="Bellota Text Light"/>
                <a:sym typeface="Bellota Text Light"/>
              </a:defRPr>
            </a:lvl2pPr>
            <a:lvl3pPr marL="1371600" lvl="2" indent="-355600" rtl="0">
              <a:lnSpc>
                <a:spcPct val="115000"/>
              </a:lnSpc>
              <a:spcBef>
                <a:spcPts val="0"/>
              </a:spcBef>
              <a:spcAft>
                <a:spcPts val="0"/>
              </a:spcAft>
              <a:buClr>
                <a:schemeClr val="accent1"/>
              </a:buClr>
              <a:buSzPts val="2000"/>
              <a:buFont typeface="Bellota Text Light"/>
              <a:buChar char="■"/>
              <a:defRPr sz="2000">
                <a:solidFill>
                  <a:schemeClr val="dk1"/>
                </a:solidFill>
                <a:latin typeface="Bellota Text Light"/>
                <a:ea typeface="Bellota Text Light"/>
                <a:cs typeface="Bellota Text Light"/>
                <a:sym typeface="Bellota Text Light"/>
              </a:defRPr>
            </a:lvl3pPr>
            <a:lvl4pPr marL="1828800" lvl="3"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4pPr>
            <a:lvl5pPr marL="2286000" lvl="4"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5pPr>
            <a:lvl6pPr marL="2743200" lvl="5"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6pPr>
            <a:lvl7pPr marL="3200400" lvl="6"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7pPr>
            <a:lvl8pPr marL="3657600" lvl="7"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8pPr>
            <a:lvl9pPr marL="4114800" lvl="8"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1581851344"/>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1pPr>
            <a:lvl2pPr lvl="1"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2pPr>
            <a:lvl3pPr lvl="2"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3pPr>
            <a:lvl4pPr lvl="3"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4pPr>
            <a:lvl5pPr lvl="4"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5pPr>
            <a:lvl6pPr lvl="5"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6pPr>
            <a:lvl7pPr lvl="6"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7pPr>
            <a:lvl8pPr lvl="7"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8pPr>
            <a:lvl9pPr lvl="8"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Light"/>
              <a:buChar char="●"/>
              <a:defRPr sz="2000">
                <a:solidFill>
                  <a:schemeClr val="dk1"/>
                </a:solidFill>
                <a:latin typeface="Bellota Text Light"/>
                <a:ea typeface="Bellota Text Light"/>
                <a:cs typeface="Bellota Text Light"/>
                <a:sym typeface="Bellota Text Light"/>
              </a:defRPr>
            </a:lvl1pPr>
            <a:lvl2pPr marL="914400" lvl="1" indent="-355600" rtl="0">
              <a:lnSpc>
                <a:spcPct val="115000"/>
              </a:lnSpc>
              <a:spcBef>
                <a:spcPts val="0"/>
              </a:spcBef>
              <a:spcAft>
                <a:spcPts val="0"/>
              </a:spcAft>
              <a:buClr>
                <a:schemeClr val="accent3"/>
              </a:buClr>
              <a:buSzPts val="2000"/>
              <a:buFont typeface="Bellota Text Light"/>
              <a:buChar char="○"/>
              <a:defRPr sz="2000">
                <a:solidFill>
                  <a:schemeClr val="dk1"/>
                </a:solidFill>
                <a:latin typeface="Bellota Text Light"/>
                <a:ea typeface="Bellota Text Light"/>
                <a:cs typeface="Bellota Text Light"/>
                <a:sym typeface="Bellota Text Light"/>
              </a:defRPr>
            </a:lvl2pPr>
            <a:lvl3pPr marL="1371600" lvl="2" indent="-355600" rtl="0">
              <a:lnSpc>
                <a:spcPct val="115000"/>
              </a:lnSpc>
              <a:spcBef>
                <a:spcPts val="0"/>
              </a:spcBef>
              <a:spcAft>
                <a:spcPts val="0"/>
              </a:spcAft>
              <a:buClr>
                <a:schemeClr val="accent1"/>
              </a:buClr>
              <a:buSzPts val="2000"/>
              <a:buFont typeface="Bellota Text Light"/>
              <a:buChar char="■"/>
              <a:defRPr sz="2000">
                <a:solidFill>
                  <a:schemeClr val="dk1"/>
                </a:solidFill>
                <a:latin typeface="Bellota Text Light"/>
                <a:ea typeface="Bellota Text Light"/>
                <a:cs typeface="Bellota Text Light"/>
                <a:sym typeface="Bellota Text Light"/>
              </a:defRPr>
            </a:lvl3pPr>
            <a:lvl4pPr marL="1828800" lvl="3"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4pPr>
            <a:lvl5pPr marL="2286000" lvl="4"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5pPr>
            <a:lvl6pPr marL="2743200" lvl="5"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6pPr>
            <a:lvl7pPr marL="3200400" lvl="6"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7pPr>
            <a:lvl8pPr marL="3657600" lvl="7"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8pPr>
            <a:lvl9pPr marL="4114800" lvl="8"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fld id="{F305EC9D-24E9-4545-9771-22A155732408}" type="slidenum">
              <a:rPr lang="en-US" smtClean="0"/>
              <a:t>‹#›</a:t>
            </a:fld>
            <a:endParaRPr lang="en-US"/>
          </a:p>
        </p:txBody>
      </p:sp>
    </p:spTree>
    <p:extLst>
      <p:ext uri="{BB962C8B-B14F-4D97-AF65-F5344CB8AC3E}">
        <p14:creationId xmlns:p14="http://schemas.microsoft.com/office/powerpoint/2010/main" val="69574165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Layout" Target="../slideLayouts/slideLayout28.xml"/><Relationship Id="rId7" Type="http://schemas.openxmlformats.org/officeDocument/2006/relationships/image" Target="../media/image43.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9.png"/><Relationship Id="rId5" Type="http://schemas.microsoft.com/office/2007/relationships/hdphoto" Target="../media/hdphoto3.wdp"/><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7.png"/><Relationship Id="rId3" Type="http://schemas.openxmlformats.org/officeDocument/2006/relationships/audio" Target="NULL" TargetMode="External"/><Relationship Id="rId7" Type="http://schemas.openxmlformats.org/officeDocument/2006/relationships/notesSlide" Target="../notesSlides/notesSlide2.xml"/><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46.xml"/><Relationship Id="rId11" Type="http://schemas.openxmlformats.org/officeDocument/2006/relationships/image" Target="../media/image25.png"/><Relationship Id="rId5" Type="http://schemas.microsoft.com/office/2007/relationships/media" Target="../media/media3.mp3"/><Relationship Id="rId10" Type="http://schemas.openxmlformats.org/officeDocument/2006/relationships/image" Target="../media/image24.png"/><Relationship Id="rId4" Type="http://schemas.microsoft.com/office/2007/relationships/media" Target="../media/media2.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46.xml"/><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5.png"/><Relationship Id="rId4" Type="http://schemas.microsoft.com/office/2007/relationships/media" Target="../media/media2.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6.xml"/><Relationship Id="rId7" Type="http://schemas.openxmlformats.org/officeDocument/2006/relationships/image" Target="../media/image2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audio" Target="../media/audio1.wav"/><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6.xml"/><Relationship Id="rId7" Type="http://schemas.openxmlformats.org/officeDocument/2006/relationships/image" Target="../media/image2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audio" Target="../media/audio1.wav"/><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6.xml"/><Relationship Id="rId7" Type="http://schemas.openxmlformats.org/officeDocument/2006/relationships/image" Target="../media/image34.png"/><Relationship Id="rId12" Type="http://schemas.openxmlformats.org/officeDocument/2006/relationships/image" Target="../media/image3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23.png"/><Relationship Id="rId10" Type="http://schemas.openxmlformats.org/officeDocument/2006/relationships/image" Target="../media/image37.png"/><Relationship Id="rId4" Type="http://schemas.openxmlformats.org/officeDocument/2006/relationships/notesSlide" Target="../notesSlides/notesSlide3.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33BB8134-7D54-443F-B267-B81A28D91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 y="0"/>
            <a:ext cx="9143471" cy="5143500"/>
          </a:xfrm>
          <a:prstGeom prst="rect">
            <a:avLst/>
          </a:prstGeom>
        </p:spPr>
      </p:pic>
      <p:sp>
        <p:nvSpPr>
          <p:cNvPr id="13" name="Rectangle 12">
            <a:extLst>
              <a:ext uri="{FF2B5EF4-FFF2-40B4-BE49-F238E27FC236}">
                <a16:creationId xmlns:a16="http://schemas.microsoft.com/office/drawing/2014/main" xmlns="" id="{33151D7A-F612-4AB4-8394-2C02339B4F04}"/>
              </a:ext>
            </a:extLst>
          </p:cNvPr>
          <p:cNvSpPr/>
          <p:nvPr/>
        </p:nvSpPr>
        <p:spPr>
          <a:xfrm>
            <a:off x="1447145" y="681201"/>
            <a:ext cx="5872223" cy="1315745"/>
          </a:xfrm>
          <a:prstGeom prst="rect">
            <a:avLst/>
          </a:prstGeom>
          <a:noFill/>
        </p:spPr>
        <p:txBody>
          <a:bodyPr wrap="square" lIns="68580" tIns="34290" rIns="68580" bIns="34290">
            <a:spAutoFit/>
          </a:bodyPr>
          <a:lstStyle/>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FAMILY &amp;FRIENDS 1</a:t>
            </a:r>
          </a:p>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 National Edition </a:t>
            </a:r>
          </a:p>
        </p:txBody>
      </p:sp>
      <p:pic>
        <p:nvPicPr>
          <p:cNvPr id="1026" name="Picture 2">
            <a:extLst>
              <a:ext uri="{FF2B5EF4-FFF2-40B4-BE49-F238E27FC236}">
                <a16:creationId xmlns:a16="http://schemas.microsoft.com/office/drawing/2014/main" xmlns="" id="{DB1CA3A1-9F35-4ED6-AE5C-42E6A5B68F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0" r="14578" b="2267"/>
          <a:stretch/>
        </p:blipFill>
        <p:spPr bwMode="auto">
          <a:xfrm rot="404369">
            <a:off x="411889" y="1098868"/>
            <a:ext cx="1595102" cy="2163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ECFC1ECC-67EF-4B82-B3CB-82AE4142C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865" r="52753" b="35634"/>
          <a:stretch/>
        </p:blipFill>
        <p:spPr>
          <a:xfrm>
            <a:off x="599702" y="-122722"/>
            <a:ext cx="1219473" cy="1216336"/>
          </a:xfrm>
          <a:prstGeom prst="rect">
            <a:avLst/>
          </a:prstGeom>
          <a:ln>
            <a:noFill/>
          </a:ln>
          <a:effectLst>
            <a:softEdge rad="112500"/>
          </a:effectLst>
        </p:spPr>
      </p:pic>
      <p:pic>
        <p:nvPicPr>
          <p:cNvPr id="35" name="Picture 34">
            <a:extLst>
              <a:ext uri="{FF2B5EF4-FFF2-40B4-BE49-F238E27FC236}">
                <a16:creationId xmlns:a16="http://schemas.microsoft.com/office/drawing/2014/main" xmlns="" id="{A66AA9B4-FF29-48A0-986B-0EDBD2AF1D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8341" y="1806954"/>
            <a:ext cx="2597295" cy="2370377"/>
          </a:xfrm>
          <a:prstGeom prst="rect">
            <a:avLst/>
          </a:prstGeom>
        </p:spPr>
      </p:pic>
    </p:spTree>
    <p:extLst>
      <p:ext uri="{BB962C8B-B14F-4D97-AF65-F5344CB8AC3E}">
        <p14:creationId xmlns:p14="http://schemas.microsoft.com/office/powerpoint/2010/main" val="167160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A58E7207-877E-4897-907F-E073DF5E3999}"/>
              </a:ext>
            </a:extLst>
          </p:cNvPr>
          <p:cNvSpPr txBox="1">
            <a:spLocks/>
          </p:cNvSpPr>
          <p:nvPr/>
        </p:nvSpPr>
        <p:spPr>
          <a:xfrm>
            <a:off x="-509810" y="0"/>
            <a:ext cx="6834410" cy="12954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Black" panose="020B0A04020102020204" pitchFamily="34" charset="0"/>
              </a:rPr>
              <a:t>Who’s faster ?</a:t>
            </a:r>
            <a:endParaRPr lang="en-US" sz="44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pic>
        <p:nvPicPr>
          <p:cNvPr id="6" name="Picture 5">
            <a:extLst>
              <a:ext uri="{FF2B5EF4-FFF2-40B4-BE49-F238E27FC236}">
                <a16:creationId xmlns:a16="http://schemas.microsoft.com/office/drawing/2014/main" xmlns="" id="{788032B4-4246-4307-9DA6-F7A9EE27A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3276" y="3257550"/>
            <a:ext cx="1950724" cy="1950724"/>
          </a:xfrm>
          <a:prstGeom prst="rect">
            <a:avLst/>
          </a:prstGeom>
        </p:spPr>
      </p:pic>
      <p:pic>
        <p:nvPicPr>
          <p:cNvPr id="9" name="Picture 8">
            <a:extLst>
              <a:ext uri="{FF2B5EF4-FFF2-40B4-BE49-F238E27FC236}">
                <a16:creationId xmlns:a16="http://schemas.microsoft.com/office/drawing/2014/main" xmlns="" id="{707854B4-C178-4EA2-B84D-FEEB2B533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73400"/>
            <a:ext cx="1095026" cy="1845050"/>
          </a:xfrm>
          <a:prstGeom prst="rect">
            <a:avLst/>
          </a:prstGeom>
        </p:spPr>
      </p:pic>
      <p:pic>
        <p:nvPicPr>
          <p:cNvPr id="1032" name="Picture 8" descr="Question Mark What Sticker By Aminal Sticker for iOS &amp; Android | GIPHY">
            <a:extLst>
              <a:ext uri="{FF2B5EF4-FFF2-40B4-BE49-F238E27FC236}">
                <a16:creationId xmlns:a16="http://schemas.microsoft.com/office/drawing/2014/main" xmlns="" id="{0DB33411-C3B1-4769-9929-5C74EDD49981}"/>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38" y="4004278"/>
            <a:ext cx="1171723" cy="1171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2B63B1B-172F-4A10-820B-6378B50F21C1}"/>
              </a:ext>
            </a:extLst>
          </p:cNvPr>
          <p:cNvPicPr>
            <a:picLocks noChangeAspect="1"/>
          </p:cNvPicPr>
          <p:nvPr/>
        </p:nvPicPr>
        <p:blipFill>
          <a:blip r:embed="rId7"/>
          <a:stretch>
            <a:fillRect/>
          </a:stretch>
        </p:blipFill>
        <p:spPr>
          <a:xfrm>
            <a:off x="1091146" y="742950"/>
            <a:ext cx="6528854" cy="4274102"/>
          </a:xfrm>
          <a:prstGeom prst="rect">
            <a:avLst/>
          </a:prstGeom>
          <a:ln>
            <a:noFill/>
          </a:ln>
          <a:effectLst>
            <a:softEdge rad="112500"/>
          </a:effectLst>
        </p:spPr>
      </p:pic>
    </p:spTree>
    <p:extLst>
      <p:ext uri="{BB962C8B-B14F-4D97-AF65-F5344CB8AC3E}">
        <p14:creationId xmlns:p14="http://schemas.microsoft.com/office/powerpoint/2010/main" val="162532393"/>
      </p:ext>
    </p:extLst>
  </p:cSld>
  <p:clrMapOvr>
    <a:masterClrMapping/>
  </p:clrMapOvr>
  <p:transition spd="slow">
    <p:cover/>
    <p:sndAc>
      <p:stSnd>
        <p:snd r:embed="rId3"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rack 064">
            <a:hlinkClick r:id="" action="ppaction://media"/>
            <a:extLst>
              <a:ext uri="{FF2B5EF4-FFF2-40B4-BE49-F238E27FC236}">
                <a16:creationId xmlns:a16="http://schemas.microsoft.com/office/drawing/2014/main" xmlns="" id="{F4FD3B89-D5F7-444D-85BE-DA4E68D63133}"/>
              </a:ext>
            </a:extLst>
          </p:cNvPr>
          <p:cNvPicPr>
            <a:picLocks noChangeAspect="1"/>
          </p:cNvPicPr>
          <p:nvPr>
            <a:audioFile r:link="rId1"/>
            <p:extLst>
              <p:ext uri="{DAA4B4D4-6D71-4841-9C94-3DE7FCFB9230}">
                <p14:media xmlns:p14="http://schemas.microsoft.com/office/powerpoint/2010/main" r:embed="rId2">
                  <p14:trim st="2505"/>
                </p14:media>
              </p:ext>
            </p:extLst>
          </p:nvPr>
        </p:nvPicPr>
        <p:blipFill>
          <a:blip r:embed="rId5"/>
          <a:stretch>
            <a:fillRect/>
          </a:stretch>
        </p:blipFill>
        <p:spPr>
          <a:xfrm>
            <a:off x="6866370" y="4252783"/>
            <a:ext cx="609600" cy="609600"/>
          </a:xfrm>
          <a:prstGeom prst="rect">
            <a:avLst/>
          </a:prstGeom>
        </p:spPr>
      </p:pic>
      <p:pic>
        <p:nvPicPr>
          <p:cNvPr id="11" name="Picture 10">
            <a:extLst>
              <a:ext uri="{FF2B5EF4-FFF2-40B4-BE49-F238E27FC236}">
                <a16:creationId xmlns:a16="http://schemas.microsoft.com/office/drawing/2014/main" xmlns="" id="{886E0457-A316-4951-A3EE-6E1BEA1D5C63}"/>
              </a:ext>
            </a:extLst>
          </p:cNvPr>
          <p:cNvPicPr>
            <a:picLocks noChangeAspect="1"/>
          </p:cNvPicPr>
          <p:nvPr/>
        </p:nvPicPr>
        <p:blipFill>
          <a:blip r:embed="rId6"/>
          <a:stretch>
            <a:fillRect/>
          </a:stretch>
        </p:blipFill>
        <p:spPr>
          <a:xfrm>
            <a:off x="966562" y="133350"/>
            <a:ext cx="6501037" cy="4876800"/>
          </a:xfrm>
          <a:prstGeom prst="rect">
            <a:avLst/>
          </a:prstGeom>
          <a:ln>
            <a:noFill/>
          </a:ln>
          <a:effectLst>
            <a:softEdge rad="112500"/>
          </a:effectLst>
        </p:spPr>
      </p:pic>
      <p:pic>
        <p:nvPicPr>
          <p:cNvPr id="4" name="Picture 3">
            <a:extLst>
              <a:ext uri="{FF2B5EF4-FFF2-40B4-BE49-F238E27FC236}">
                <a16:creationId xmlns:a16="http://schemas.microsoft.com/office/drawing/2014/main" xmlns="" id="{C96C5FD5-6107-4207-AB7B-2634EC1E41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969" y="3504098"/>
            <a:ext cx="3378200" cy="1632221"/>
          </a:xfrm>
          <a:prstGeom prst="rect">
            <a:avLst/>
          </a:prstGeom>
        </p:spPr>
      </p:pic>
      <p:pic>
        <p:nvPicPr>
          <p:cNvPr id="8" name="Picture 7">
            <a:extLst>
              <a:ext uri="{FF2B5EF4-FFF2-40B4-BE49-F238E27FC236}">
                <a16:creationId xmlns:a16="http://schemas.microsoft.com/office/drawing/2014/main" xmlns="" id="{F277496E-5119-490E-AA6C-BA61BC5B88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2970" y="3511278"/>
            <a:ext cx="3378200" cy="1632221"/>
          </a:xfrm>
          <a:prstGeom prst="rect">
            <a:avLst/>
          </a:prstGeom>
        </p:spPr>
      </p:pic>
      <p:pic>
        <p:nvPicPr>
          <p:cNvPr id="5" name="Picture 4">
            <a:extLst>
              <a:ext uri="{FF2B5EF4-FFF2-40B4-BE49-F238E27FC236}">
                <a16:creationId xmlns:a16="http://schemas.microsoft.com/office/drawing/2014/main" xmlns="" id="{51A55484-1FBD-4E72-9910-35AB9E4A1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0770" y="0"/>
            <a:ext cx="1543050" cy="1764926"/>
          </a:xfrm>
          <a:prstGeom prst="rect">
            <a:avLst/>
          </a:prstGeom>
        </p:spPr>
      </p:pic>
      <p:pic>
        <p:nvPicPr>
          <p:cNvPr id="10" name="Picture 9">
            <a:extLst>
              <a:ext uri="{FF2B5EF4-FFF2-40B4-BE49-F238E27FC236}">
                <a16:creationId xmlns:a16="http://schemas.microsoft.com/office/drawing/2014/main" xmlns="" id="{98C17155-A4D2-474B-8772-3ED753204D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3520" y="2724150"/>
            <a:ext cx="2220480" cy="2539765"/>
          </a:xfrm>
          <a:prstGeom prst="rect">
            <a:avLst/>
          </a:prstGeom>
        </p:spPr>
      </p:pic>
      <p:pic>
        <p:nvPicPr>
          <p:cNvPr id="12" name="Picture 11">
            <a:extLst>
              <a:ext uri="{FF2B5EF4-FFF2-40B4-BE49-F238E27FC236}">
                <a16:creationId xmlns:a16="http://schemas.microsoft.com/office/drawing/2014/main" xmlns="" id="{531E407B-BE19-4F84-87D2-D44535716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6" y="2941155"/>
            <a:ext cx="1283534" cy="1468095"/>
          </a:xfrm>
          <a:prstGeom prst="rect">
            <a:avLst/>
          </a:prstGeom>
        </p:spPr>
      </p:pic>
    </p:spTree>
    <p:extLst>
      <p:ext uri="{BB962C8B-B14F-4D97-AF65-F5344CB8AC3E}">
        <p14:creationId xmlns:p14="http://schemas.microsoft.com/office/powerpoint/2010/main" val="1414629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284C475-21F9-485E-BCFF-6ABA2304A8BA}"/>
              </a:ext>
            </a:extLst>
          </p:cNvPr>
          <p:cNvSpPr/>
          <p:nvPr/>
        </p:nvSpPr>
        <p:spPr>
          <a:xfrm>
            <a:off x="180341" y="0"/>
            <a:ext cx="3147016" cy="707886"/>
          </a:xfrm>
          <a:prstGeom prst="rect">
            <a:avLst/>
          </a:prstGeom>
        </p:spPr>
        <p:txBody>
          <a:bodyPr wrap="none">
            <a:spAutoFit/>
          </a:bodyPr>
          <a:lstStyle/>
          <a:p>
            <a:pPr algn="ctr"/>
            <a:r>
              <a:rPr lang="en-US" sz="40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Black" panose="020B0A04020102020204" pitchFamily="34" charset="0"/>
              </a:rPr>
              <a:t>Let’s talk !</a:t>
            </a:r>
            <a:endParaRPr lang="en-US" sz="36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pic>
        <p:nvPicPr>
          <p:cNvPr id="3" name="Picture 2">
            <a:extLst>
              <a:ext uri="{FF2B5EF4-FFF2-40B4-BE49-F238E27FC236}">
                <a16:creationId xmlns:a16="http://schemas.microsoft.com/office/drawing/2014/main" xmlns="" id="{9F94751D-A93A-4F8A-8ACF-8EA41364F38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38400" y="2876951"/>
            <a:ext cx="2043816" cy="1988820"/>
          </a:xfrm>
          <a:prstGeom prst="snip2DiagRect">
            <a:avLst/>
          </a:prstGeom>
          <a:solidFill>
            <a:srgbClr val="FFFFFF">
              <a:shade val="85000"/>
            </a:srgbClr>
          </a:solidFill>
          <a:ln w="190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E7EA4EC0-D3BE-4C05-83A7-5CF359A55368}"/>
              </a:ext>
            </a:extLst>
          </p:cNvPr>
          <p:cNvPicPr>
            <a:picLocks noChangeAspect="1"/>
          </p:cNvPicPr>
          <p:nvPr/>
        </p:nvPicPr>
        <p:blipFill>
          <a:blip r:embed="rId6"/>
          <a:stretch>
            <a:fillRect/>
          </a:stretch>
        </p:blipFill>
        <p:spPr>
          <a:xfrm>
            <a:off x="4572000" y="2712748"/>
            <a:ext cx="1905001" cy="2062439"/>
          </a:xfrm>
          <a:prstGeom prst="snip2DiagRect">
            <a:avLst/>
          </a:prstGeom>
          <a:solidFill>
            <a:srgbClr val="FFFFFF">
              <a:shade val="85000"/>
            </a:srgbClr>
          </a:solidFill>
          <a:ln w="95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78A7A808-6804-411C-B62C-2843276D486E}"/>
              </a:ext>
            </a:extLst>
          </p:cNvPr>
          <p:cNvPicPr>
            <a:picLocks noChangeAspect="1"/>
          </p:cNvPicPr>
          <p:nvPr/>
        </p:nvPicPr>
        <p:blipFill rotWithShape="1">
          <a:blip r:embed="rId7"/>
          <a:srcRect l="6054"/>
          <a:stretch/>
        </p:blipFill>
        <p:spPr>
          <a:xfrm>
            <a:off x="3652253" y="488161"/>
            <a:ext cx="2555508" cy="1931942"/>
          </a:xfrm>
          <a:prstGeom prst="snip2DiagRect">
            <a:avLst/>
          </a:prstGeom>
          <a:solidFill>
            <a:srgbClr val="FFFFFF">
              <a:shade val="85000"/>
            </a:srgbClr>
          </a:solidFill>
          <a:ln w="95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1688FC4D-8995-4DFA-9875-1EBE50927D95}"/>
              </a:ext>
            </a:extLst>
          </p:cNvPr>
          <p:cNvPicPr>
            <a:picLocks noChangeAspect="1"/>
          </p:cNvPicPr>
          <p:nvPr/>
        </p:nvPicPr>
        <p:blipFill rotWithShape="1">
          <a:blip r:embed="rId8"/>
          <a:srcRect l="9665" r="4460" b="2210"/>
          <a:stretch/>
        </p:blipFill>
        <p:spPr>
          <a:xfrm>
            <a:off x="6566785" y="215769"/>
            <a:ext cx="2429344" cy="3884144"/>
          </a:xfrm>
          <a:prstGeom prst="snip2DiagRect">
            <a:avLst/>
          </a:prstGeom>
          <a:solidFill>
            <a:srgbClr val="FFFFFF">
              <a:shade val="85000"/>
            </a:srgbClr>
          </a:solidFill>
          <a:ln w="190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A7C912CD-102D-4E3C-BB0E-D346F2775BF8}"/>
              </a:ext>
            </a:extLst>
          </p:cNvPr>
          <p:cNvPicPr>
            <a:picLocks noChangeAspect="1"/>
          </p:cNvPicPr>
          <p:nvPr/>
        </p:nvPicPr>
        <p:blipFill>
          <a:blip r:embed="rId9"/>
          <a:stretch>
            <a:fillRect/>
          </a:stretch>
        </p:blipFill>
        <p:spPr>
          <a:xfrm>
            <a:off x="615611" y="707886"/>
            <a:ext cx="2276475" cy="1971675"/>
          </a:xfrm>
          <a:prstGeom prst="snip2DiagRect">
            <a:avLst/>
          </a:prstGeom>
          <a:solidFill>
            <a:srgbClr val="FFFFFF">
              <a:shade val="85000"/>
            </a:srgbClr>
          </a:solidFill>
          <a:ln w="127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1986952B-0081-41B3-BC03-A53101534D4C}"/>
              </a:ext>
            </a:extLst>
          </p:cNvPr>
          <p:cNvPicPr>
            <a:picLocks noChangeAspect="1"/>
          </p:cNvPicPr>
          <p:nvPr/>
        </p:nvPicPr>
        <p:blipFill>
          <a:blip r:embed="rId10"/>
          <a:stretch>
            <a:fillRect/>
          </a:stretch>
        </p:blipFill>
        <p:spPr>
          <a:xfrm>
            <a:off x="118925" y="3230113"/>
            <a:ext cx="2203145" cy="1689368"/>
          </a:xfrm>
          <a:prstGeom prst="snip2DiagRect">
            <a:avLst/>
          </a:prstGeom>
          <a:solidFill>
            <a:srgbClr val="FFFFFF">
              <a:shade val="85000"/>
            </a:srgbClr>
          </a:solidFill>
          <a:ln w="127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xmlns="" id="{DA2D13C9-30D3-4E3B-A014-A4A74D0598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3823" y="4214529"/>
            <a:ext cx="2181252" cy="1857942"/>
          </a:xfrm>
          <a:prstGeom prst="rect">
            <a:avLst/>
          </a:prstGeom>
        </p:spPr>
      </p:pic>
    </p:spTree>
    <p:extLst>
      <p:ext uri="{BB962C8B-B14F-4D97-AF65-F5344CB8AC3E}">
        <p14:creationId xmlns:p14="http://schemas.microsoft.com/office/powerpoint/2010/main" val="1684268753"/>
      </p:ext>
    </p:extLst>
  </p:cSld>
  <p:clrMapOvr>
    <a:masterClrMapping/>
  </p:clrMapOvr>
  <p:transition spd="slow">
    <p:fade/>
    <p:sndAc>
      <p:stSnd>
        <p:snd r:embed="rId3"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bye short version">
            <a:hlinkClick r:id="" action="ppaction://media"/>
            <a:extLst>
              <a:ext uri="{FF2B5EF4-FFF2-40B4-BE49-F238E27FC236}">
                <a16:creationId xmlns:a16="http://schemas.microsoft.com/office/drawing/2014/main" xmlns="" id="{8BC68AFF-A1B4-41CE-A9AA-69654FA795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4543054"/>
            <a:ext cx="457200" cy="457200"/>
          </a:xfrm>
          <a:prstGeom prst="rect">
            <a:avLst/>
          </a:prstGeom>
        </p:spPr>
      </p:pic>
      <p:pic>
        <p:nvPicPr>
          <p:cNvPr id="6" name="Picture 5">
            <a:extLst>
              <a:ext uri="{FF2B5EF4-FFF2-40B4-BE49-F238E27FC236}">
                <a16:creationId xmlns:a16="http://schemas.microsoft.com/office/drawing/2014/main" xmlns="" id="{C6316658-3F56-498D-94BA-AF23A93DA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09796"/>
            <a:ext cx="5239582" cy="4076395"/>
          </a:xfrm>
          <a:prstGeom prst="rect">
            <a:avLst/>
          </a:prstGeom>
        </p:spPr>
      </p:pic>
      <p:pic>
        <p:nvPicPr>
          <p:cNvPr id="10" name="Picture 9">
            <a:extLst>
              <a:ext uri="{FF2B5EF4-FFF2-40B4-BE49-F238E27FC236}">
                <a16:creationId xmlns:a16="http://schemas.microsoft.com/office/drawing/2014/main" xmlns="" id="{D6EAF914-2551-417A-AB5D-BB3136C35B65}"/>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flipH="1">
            <a:off x="4638600" y="-95250"/>
            <a:ext cx="4505400" cy="3153780"/>
          </a:xfrm>
          <a:prstGeom prst="rect">
            <a:avLst/>
          </a:prstGeom>
        </p:spPr>
      </p:pic>
      <p:pic>
        <p:nvPicPr>
          <p:cNvPr id="1026" name="Picture 2" descr="Sticker by Lukumess for iOS &amp; Android | GIPHY">
            <a:extLst>
              <a:ext uri="{FF2B5EF4-FFF2-40B4-BE49-F238E27FC236}">
                <a16:creationId xmlns:a16="http://schemas.microsoft.com/office/drawing/2014/main" xmlns="" id="{E03DD81F-DFDA-4334-9A8A-49CD6ADED01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419350"/>
            <a:ext cx="3048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cker by Lukumess for iOS &amp; Android | GIPHY">
            <a:extLst>
              <a:ext uri="{FF2B5EF4-FFF2-40B4-BE49-F238E27FC236}">
                <a16:creationId xmlns:a16="http://schemas.microsoft.com/office/drawing/2014/main" xmlns="" id="{571489D7-1AD0-4F49-B6C0-71A2DB4A1F3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7936" y="2495550"/>
            <a:ext cx="3048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52"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27000" r="-5000" b="-15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8876DF17-C22F-4DB7-93A1-E5155C5047A2}"/>
              </a:ext>
            </a:extLst>
          </p:cNvPr>
          <p:cNvSpPr txBox="1">
            <a:spLocks/>
          </p:cNvSpPr>
          <p:nvPr/>
        </p:nvSpPr>
        <p:spPr>
          <a:xfrm>
            <a:off x="1752600" y="971550"/>
            <a:ext cx="5410200" cy="1905000"/>
          </a:xfrm>
          <a:prstGeom prst="round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vert="horz" anchor="b">
            <a:no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A7F99">
                    <a:lumMod val="75000"/>
                  </a:srgbClr>
                </a:solidFill>
                <a:effectLst/>
                <a:uLnTx/>
                <a:uFillTx/>
                <a:latin typeface="Lato Black" panose="020F0A02020204030203" pitchFamily="34" charset="0"/>
                <a:ea typeface="+mj-ea"/>
                <a:cs typeface="Lato Black" panose="020F0A02020204030203" pitchFamily="34" charset="0"/>
              </a:rPr>
              <a:t>UNIT 5 : THIS IS MY NOSE!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700" b="1" i="0" u="none" strike="noStrike" kern="1200" cap="none" spc="0" normalizeH="0" baseline="0" noProof="0" dirty="0">
              <a:ln>
                <a:noFill/>
              </a:ln>
              <a:solidFill>
                <a:srgbClr val="002060"/>
              </a:solidFill>
              <a:effectLst/>
              <a:uLnTx/>
              <a:uFillTx/>
              <a:latin typeface="Lato Black" panose="020F0A02020204030203" pitchFamily="34" charset="0"/>
              <a:ea typeface="+mj-ea"/>
              <a:cs typeface="Lato Black" panose="020F0A02020204030203"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Lato Black" panose="020F0A02020204030203" pitchFamily="34" charset="0"/>
                <a:ea typeface="+mj-ea"/>
                <a:cs typeface="Lato Black" panose="020F0A02020204030203" pitchFamily="34" charset="0"/>
              </a:rPr>
              <a:t>LESSON 2 : </a:t>
            </a:r>
            <a:r>
              <a:rPr lang="en-US" sz="3200" dirty="0">
                <a:solidFill>
                  <a:srgbClr val="002060"/>
                </a:solidFill>
                <a:effectLst/>
                <a:latin typeface="Lato Black" panose="020F0A02020204030203" pitchFamily="34" charset="0"/>
                <a:cs typeface="Lato Black" panose="020F0A02020204030203" pitchFamily="34" charset="0"/>
              </a:rPr>
              <a:t>GRAMMAR and SONG </a:t>
            </a:r>
            <a:endParaRPr kumimoji="0" lang="en-US" sz="3200" b="1" i="0" u="none" strike="noStrike" kern="1200" cap="none" spc="0" normalizeH="0" baseline="0" noProof="0" dirty="0">
              <a:ln>
                <a:noFill/>
              </a:ln>
              <a:solidFill>
                <a:srgbClr val="002060"/>
              </a:solidFill>
              <a:effectLst/>
              <a:uLnTx/>
              <a:uFillTx/>
              <a:latin typeface="Lato Black" panose="020F0A02020204030203" pitchFamily="34" charset="0"/>
              <a:ea typeface="+mj-ea"/>
              <a:cs typeface="Lato Black" panose="020F0A02020204030203" pitchFamily="34" charset="0"/>
            </a:endParaRPr>
          </a:p>
        </p:txBody>
      </p:sp>
    </p:spTree>
    <p:extLst>
      <p:ext uri="{BB962C8B-B14F-4D97-AF65-F5344CB8AC3E}">
        <p14:creationId xmlns:p14="http://schemas.microsoft.com/office/powerpoint/2010/main" val="123728523"/>
      </p:ext>
    </p:extLst>
  </p:cSld>
  <p:clrMapOvr>
    <a:masterClrMapping/>
  </p:clrMapOvr>
  <p:transition spd="slow">
    <p:fade/>
    <p:sndAc>
      <p:stSnd>
        <p:snd r:embed="rId2"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D7C1854-C16D-45E1-9DAB-DC4357993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6068">
            <a:off x="3869846" y="-727300"/>
            <a:ext cx="5741292" cy="5741292"/>
          </a:xfrm>
          <a:prstGeom prst="rect">
            <a:avLst/>
          </a:prstGeom>
        </p:spPr>
      </p:pic>
      <p:pic>
        <p:nvPicPr>
          <p:cNvPr id="12" name="Picture 11">
            <a:extLst>
              <a:ext uri="{FF2B5EF4-FFF2-40B4-BE49-F238E27FC236}">
                <a16:creationId xmlns:a16="http://schemas.microsoft.com/office/drawing/2014/main" xmlns="" id="{ECBE5719-5AF4-4975-9A4E-83FFECBC8B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667"/>
          <a:stretch/>
        </p:blipFill>
        <p:spPr>
          <a:xfrm>
            <a:off x="4572000" y="4188250"/>
            <a:ext cx="4572009" cy="1066800"/>
          </a:xfrm>
          <a:prstGeom prst="rect">
            <a:avLst/>
          </a:prstGeom>
        </p:spPr>
      </p:pic>
      <p:pic>
        <p:nvPicPr>
          <p:cNvPr id="13" name="Picture 12">
            <a:extLst>
              <a:ext uri="{FF2B5EF4-FFF2-40B4-BE49-F238E27FC236}">
                <a16:creationId xmlns:a16="http://schemas.microsoft.com/office/drawing/2014/main" xmlns="" id="{5B9235BD-1E4D-4EEA-8A15-115A4C4E0E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67"/>
          <a:stretch/>
        </p:blipFill>
        <p:spPr>
          <a:xfrm flipH="1">
            <a:off x="0" y="4251961"/>
            <a:ext cx="5334009" cy="870362"/>
          </a:xfrm>
          <a:prstGeom prst="rect">
            <a:avLst/>
          </a:prstGeom>
        </p:spPr>
      </p:pic>
      <p:pic>
        <p:nvPicPr>
          <p:cNvPr id="19" name="Picture 18">
            <a:extLst>
              <a:ext uri="{FF2B5EF4-FFF2-40B4-BE49-F238E27FC236}">
                <a16:creationId xmlns:a16="http://schemas.microsoft.com/office/drawing/2014/main" xmlns="" id="{46AFBDAF-7A27-45E1-9543-BE9347F6C6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81098">
            <a:off x="656389" y="-263156"/>
            <a:ext cx="1278177" cy="2512387"/>
          </a:xfrm>
          <a:prstGeom prst="rect">
            <a:avLst/>
          </a:prstGeom>
        </p:spPr>
      </p:pic>
      <p:grpSp>
        <p:nvGrpSpPr>
          <p:cNvPr id="2" name="Group 1">
            <a:extLst>
              <a:ext uri="{FF2B5EF4-FFF2-40B4-BE49-F238E27FC236}">
                <a16:creationId xmlns:a16="http://schemas.microsoft.com/office/drawing/2014/main" xmlns="" id="{AF6933F3-E61B-4DCD-9908-19D3092236C9}"/>
              </a:ext>
            </a:extLst>
          </p:cNvPr>
          <p:cNvGrpSpPr/>
          <p:nvPr/>
        </p:nvGrpSpPr>
        <p:grpSpPr>
          <a:xfrm>
            <a:off x="838200" y="1626882"/>
            <a:ext cx="7985760" cy="4515244"/>
            <a:chOff x="838200" y="1626882"/>
            <a:chExt cx="7985760" cy="4515244"/>
          </a:xfrm>
        </p:grpSpPr>
        <p:pic>
          <p:nvPicPr>
            <p:cNvPr id="7" name="Picture 6">
              <a:extLst>
                <a:ext uri="{FF2B5EF4-FFF2-40B4-BE49-F238E27FC236}">
                  <a16:creationId xmlns:a16="http://schemas.microsoft.com/office/drawing/2014/main" xmlns="" id="{2F3DAC24-D6D7-468F-866D-20A83E1755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626882"/>
              <a:ext cx="7985760" cy="3120378"/>
            </a:xfrm>
            <a:prstGeom prst="rect">
              <a:avLst/>
            </a:prstGeom>
          </p:spPr>
        </p:pic>
        <p:sp>
          <p:nvSpPr>
            <p:cNvPr id="8" name="Title 1">
              <a:extLst>
                <a:ext uri="{FF2B5EF4-FFF2-40B4-BE49-F238E27FC236}">
                  <a16:creationId xmlns:a16="http://schemas.microsoft.com/office/drawing/2014/main" xmlns="" id="{6514BA6D-773F-4148-9E36-A8419BCF080F}"/>
                </a:ext>
              </a:extLst>
            </p:cNvPr>
            <p:cNvSpPr txBox="1">
              <a:spLocks/>
            </p:cNvSpPr>
            <p:nvPr/>
          </p:nvSpPr>
          <p:spPr>
            <a:xfrm>
              <a:off x="1447800" y="3028950"/>
              <a:ext cx="6400800" cy="311317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legreya Sans SC Black" panose="00000A00000000000000" pitchFamily="2" charset="0"/>
                </a:rPr>
                <a:t>WARM UP</a:t>
              </a:r>
              <a:endParaRPr lang="en-US" sz="54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legreya Sans SC Black" panose="00000A00000000000000" pitchFamily="2" charset="0"/>
              </a:endParaRPr>
            </a:p>
          </p:txBody>
        </p:sp>
      </p:grpSp>
    </p:spTree>
    <p:extLst>
      <p:ext uri="{BB962C8B-B14F-4D97-AF65-F5344CB8AC3E}">
        <p14:creationId xmlns:p14="http://schemas.microsoft.com/office/powerpoint/2010/main" val="2213880083"/>
      </p:ext>
    </p:extLst>
  </p:cSld>
  <p:clrMapOvr>
    <a:masterClrMapping/>
  </p:clrMapOvr>
  <p:transition>
    <p:fade thruBlk="1"/>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4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10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8AEB759-7C56-40E4-8844-0CB5628A67A0}"/>
              </a:ext>
            </a:extLst>
          </p:cNvPr>
          <p:cNvSpPr txBox="1">
            <a:spLocks/>
          </p:cNvSpPr>
          <p:nvPr/>
        </p:nvSpPr>
        <p:spPr>
          <a:xfrm>
            <a:off x="4876800" y="105133"/>
            <a:ext cx="5181600" cy="24384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w="9525">
                  <a:solidFill>
                    <a:srgbClr val="FFFFFF"/>
                  </a:solidFill>
                  <a:prstDash val="solid"/>
                </a:ln>
                <a:solidFill>
                  <a:srgbClr val="FA7F99">
                    <a:lumMod val="75000"/>
                  </a:srgbClr>
                </a:solidFill>
                <a:effectLst>
                  <a:outerShdw blurRad="12700" dist="38100" dir="2700000" algn="tl" rotWithShape="0">
                    <a:srgbClr val="FA7F99">
                      <a:lumMod val="60000"/>
                      <a:lumOff val="40000"/>
                    </a:srgbClr>
                  </a:outerShdw>
                </a:effectLst>
                <a:uLnTx/>
                <a:uFillTx/>
                <a:latin typeface="Alegreya Sans SC Black" panose="00000A00000000000000" pitchFamily="2" charset="0"/>
                <a:cs typeface="Arial"/>
                <a:sym typeface="Arial"/>
              </a:rPr>
              <a:t>SIMON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w="9525">
                  <a:solidFill>
                    <a:srgbClr val="FFFFFF"/>
                  </a:solidFill>
                  <a:prstDash val="solid"/>
                </a:ln>
                <a:solidFill>
                  <a:srgbClr val="FA7F99">
                    <a:lumMod val="75000"/>
                  </a:srgbClr>
                </a:solidFill>
                <a:effectLst>
                  <a:outerShdw blurRad="12700" dist="38100" dir="2700000" algn="tl" rotWithShape="0">
                    <a:srgbClr val="FA7F99">
                      <a:lumMod val="60000"/>
                      <a:lumOff val="40000"/>
                    </a:srgbClr>
                  </a:outerShdw>
                </a:effectLst>
                <a:uLnTx/>
                <a:uFillTx/>
                <a:latin typeface="Alegreya Sans SC Black" panose="00000A00000000000000" pitchFamily="2" charset="0"/>
                <a:cs typeface="Arial"/>
                <a:sym typeface="Arial"/>
              </a:rPr>
              <a:t>SAYS</a:t>
            </a:r>
          </a:p>
        </p:txBody>
      </p:sp>
      <p:pic>
        <p:nvPicPr>
          <p:cNvPr id="7" name="Picture 6">
            <a:extLst>
              <a:ext uri="{FF2B5EF4-FFF2-40B4-BE49-F238E27FC236}">
                <a16:creationId xmlns:a16="http://schemas.microsoft.com/office/drawing/2014/main" xmlns="" id="{6927DF17-FBB6-43BA-B685-69DACE9C4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504950"/>
            <a:ext cx="3473427" cy="3276599"/>
          </a:xfrm>
          <a:prstGeom prst="rect">
            <a:avLst/>
          </a:prstGeom>
        </p:spPr>
      </p:pic>
      <p:pic>
        <p:nvPicPr>
          <p:cNvPr id="11" name="Picture 10">
            <a:extLst>
              <a:ext uri="{FF2B5EF4-FFF2-40B4-BE49-F238E27FC236}">
                <a16:creationId xmlns:a16="http://schemas.microsoft.com/office/drawing/2014/main" xmlns="" id="{0E6A75A8-7DB2-488B-BB58-29E67A0D0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 y="0"/>
            <a:ext cx="4074122" cy="5143501"/>
          </a:xfrm>
          <a:prstGeom prst="rect">
            <a:avLst/>
          </a:prstGeom>
        </p:spPr>
      </p:pic>
    </p:spTree>
    <p:extLst>
      <p:ext uri="{BB962C8B-B14F-4D97-AF65-F5344CB8AC3E}">
        <p14:creationId xmlns:p14="http://schemas.microsoft.com/office/powerpoint/2010/main" val="269055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no it is not">
            <a:hlinkClick r:id="" action="ppaction://media"/>
            <a:extLst>
              <a:ext uri="{FF2B5EF4-FFF2-40B4-BE49-F238E27FC236}">
                <a16:creationId xmlns:a16="http://schemas.microsoft.com/office/drawing/2014/main" xmlns="" id="{145BC8BF-9A14-43A1-8109-ECF4DB5000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7807" y="4334580"/>
            <a:ext cx="609600" cy="609600"/>
          </a:xfrm>
          <a:prstGeom prst="rect">
            <a:avLst/>
          </a:prstGeom>
        </p:spPr>
      </p:pic>
      <p:pic>
        <p:nvPicPr>
          <p:cNvPr id="16" name="Picture 15">
            <a:extLst>
              <a:ext uri="{FF2B5EF4-FFF2-40B4-BE49-F238E27FC236}">
                <a16:creationId xmlns:a16="http://schemas.microsoft.com/office/drawing/2014/main" xmlns="" id="{033BC047-0B55-4592-A9F6-57BAFDACD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1818"/>
          <a:stretch/>
        </p:blipFill>
        <p:spPr>
          <a:xfrm>
            <a:off x="6705600" y="0"/>
            <a:ext cx="2438400" cy="2138540"/>
          </a:xfrm>
          <a:prstGeom prst="rect">
            <a:avLst/>
          </a:prstGeom>
        </p:spPr>
      </p:pic>
      <p:pic>
        <p:nvPicPr>
          <p:cNvPr id="4" name="Track 039">
            <a:hlinkClick r:id="" action="ppaction://media"/>
            <a:extLst>
              <a:ext uri="{FF2B5EF4-FFF2-40B4-BE49-F238E27FC236}">
                <a16:creationId xmlns:a16="http://schemas.microsoft.com/office/drawing/2014/main" xmlns="" id="{7A7D8608-CF11-423E-984C-32BE1AADD2E8}"/>
              </a:ext>
            </a:extLst>
          </p:cNvPr>
          <p:cNvPicPr>
            <a:picLocks noChangeAspect="1"/>
          </p:cNvPicPr>
          <p:nvPr>
            <a:audioFile r:link="rId3"/>
            <p:extLst>
              <p:ext uri="{DAA4B4D4-6D71-4841-9C94-3DE7FCFB9230}">
                <p14:media xmlns:p14="http://schemas.microsoft.com/office/powerpoint/2010/main" r:embed="rId4">
                  <p14:trim st="2104" end="8349.7083"/>
                </p14:media>
              </p:ext>
            </p:extLst>
          </p:nvPr>
        </p:nvPicPr>
        <p:blipFill>
          <a:blip r:embed="rId9"/>
          <a:stretch>
            <a:fillRect/>
          </a:stretch>
        </p:blipFill>
        <p:spPr>
          <a:xfrm>
            <a:off x="4853848" y="3019425"/>
            <a:ext cx="609600" cy="609600"/>
          </a:xfrm>
          <a:prstGeom prst="rect">
            <a:avLst/>
          </a:prstGeom>
        </p:spPr>
      </p:pic>
      <p:pic>
        <p:nvPicPr>
          <p:cNvPr id="7" name="Picture 6">
            <a:extLst>
              <a:ext uri="{FF2B5EF4-FFF2-40B4-BE49-F238E27FC236}">
                <a16:creationId xmlns:a16="http://schemas.microsoft.com/office/drawing/2014/main" xmlns="" id="{5125B626-D73E-4270-B2F3-1A20DC7E03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6615" y="438150"/>
            <a:ext cx="5908062" cy="4705350"/>
          </a:xfrm>
          <a:prstGeom prst="rect">
            <a:avLst/>
          </a:prstGeom>
        </p:spPr>
      </p:pic>
      <p:sp>
        <p:nvSpPr>
          <p:cNvPr id="3" name="Rectangle 2">
            <a:extLst>
              <a:ext uri="{FF2B5EF4-FFF2-40B4-BE49-F238E27FC236}">
                <a16:creationId xmlns:a16="http://schemas.microsoft.com/office/drawing/2014/main" xmlns="" id="{C896E43C-8074-4F5F-9D38-6965E2D307C6}"/>
              </a:ext>
            </a:extLst>
          </p:cNvPr>
          <p:cNvSpPr/>
          <p:nvPr/>
        </p:nvSpPr>
        <p:spPr>
          <a:xfrm>
            <a:off x="6371636" y="1962150"/>
            <a:ext cx="2577950" cy="923330"/>
          </a:xfrm>
          <a:prstGeom prst="rect">
            <a:avLst/>
          </a:prstGeom>
        </p:spPr>
        <p:txBody>
          <a:bodyPr wrap="none">
            <a:spAutoFit/>
          </a:bodyPr>
          <a:lstStyle/>
          <a:p>
            <a:r>
              <a:rPr lang="en-US" sz="5400" b="1" i="1" dirty="0">
                <a:solidFill>
                  <a:srgbClr val="FF3399"/>
                </a:solidFill>
                <a:latin typeface="Calibri" panose="020F0502020204030204" pitchFamily="34" charset="0"/>
                <a:ea typeface="Calibri" panose="020F0502020204030204" pitchFamily="34" charset="0"/>
                <a:cs typeface="Times New Roman" panose="02020603050405020304" pitchFamily="18" charset="0"/>
              </a:rPr>
              <a:t>one arm</a:t>
            </a:r>
            <a:endParaRPr lang="en-US" sz="5400" b="1" dirty="0">
              <a:solidFill>
                <a:srgbClr val="002060"/>
              </a:solidFill>
            </a:endParaRPr>
          </a:p>
        </p:txBody>
      </p:sp>
      <p:pic>
        <p:nvPicPr>
          <p:cNvPr id="2" name="Picture 1">
            <a:extLst>
              <a:ext uri="{FF2B5EF4-FFF2-40B4-BE49-F238E27FC236}">
                <a16:creationId xmlns:a16="http://schemas.microsoft.com/office/drawing/2014/main" xmlns="" id="{6829F9B9-C246-4B63-9654-00BB5CAFC56F}"/>
              </a:ext>
            </a:extLst>
          </p:cNvPr>
          <p:cNvPicPr>
            <a:picLocks noChangeAspect="1"/>
          </p:cNvPicPr>
          <p:nvPr/>
        </p:nvPicPr>
        <p:blipFill>
          <a:blip r:embed="rId12"/>
          <a:stretch>
            <a:fillRect/>
          </a:stretch>
        </p:blipFill>
        <p:spPr>
          <a:xfrm>
            <a:off x="2956225" y="623888"/>
            <a:ext cx="2533927" cy="2557462"/>
          </a:xfrm>
          <a:prstGeom prst="rect">
            <a:avLst/>
          </a:prstGeom>
          <a:ln>
            <a:noFill/>
          </a:ln>
          <a:effectLst>
            <a:softEdge rad="112500"/>
          </a:effectLst>
        </p:spPr>
      </p:pic>
      <p:pic>
        <p:nvPicPr>
          <p:cNvPr id="5" name="Track 063">
            <a:hlinkClick r:id="" action="ppaction://media"/>
            <a:extLst>
              <a:ext uri="{FF2B5EF4-FFF2-40B4-BE49-F238E27FC236}">
                <a16:creationId xmlns:a16="http://schemas.microsoft.com/office/drawing/2014/main" xmlns="" id="{62EA7E04-923F-45A4-86B0-7DFC3A95D5FD}"/>
              </a:ext>
            </a:extLst>
          </p:cNvPr>
          <p:cNvPicPr>
            <a:picLocks noChangeAspect="1"/>
          </p:cNvPicPr>
          <p:nvPr>
            <a:audioFile r:link="rId3"/>
            <p:extLst>
              <p:ext uri="{DAA4B4D4-6D71-4841-9C94-3DE7FCFB9230}">
                <p14:media xmlns:p14="http://schemas.microsoft.com/office/powerpoint/2010/main" r:embed="rId5">
                  <p14:trim st="6129" end="15270.625"/>
                </p14:media>
              </p:ext>
            </p:extLst>
          </p:nvPr>
        </p:nvPicPr>
        <p:blipFill>
          <a:blip r:embed="rId9"/>
          <a:stretch>
            <a:fillRect/>
          </a:stretch>
        </p:blipFill>
        <p:spPr>
          <a:xfrm>
            <a:off x="8382000" y="4473006"/>
            <a:ext cx="374624" cy="374624"/>
          </a:xfrm>
          <a:prstGeom prst="rect">
            <a:avLst/>
          </a:prstGeom>
        </p:spPr>
      </p:pic>
      <p:pic>
        <p:nvPicPr>
          <p:cNvPr id="8" name="Picture 7">
            <a:extLst>
              <a:ext uri="{FF2B5EF4-FFF2-40B4-BE49-F238E27FC236}">
                <a16:creationId xmlns:a16="http://schemas.microsoft.com/office/drawing/2014/main" xmlns="" id="{A63FDDEA-85CC-4A8C-B144-FDCB81233F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4600" y="3409950"/>
            <a:ext cx="2969266" cy="1995488"/>
          </a:xfrm>
          <a:prstGeom prst="rect">
            <a:avLst/>
          </a:prstGeom>
        </p:spPr>
      </p:pic>
    </p:spTree>
    <p:extLst>
      <p:ext uri="{BB962C8B-B14F-4D97-AF65-F5344CB8AC3E}">
        <p14:creationId xmlns:p14="http://schemas.microsoft.com/office/powerpoint/2010/main" val="402425097"/>
      </p:ext>
    </p:extLst>
  </p:cSld>
  <p:clrMapOvr>
    <a:masterClrMapping/>
  </p:clrMapOvr>
  <p:transition>
    <p:fade thruBlk="1"/>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p:cTn id="13" fill="hold" display="0">
                  <p:stCondLst>
                    <p:cond delay="indefinite"/>
                  </p:stCondLst>
                  <p:endCondLst>
                    <p:cond evt="onStopAudio" delay="0">
                      <p:tgtEl>
                        <p:sldTgt/>
                      </p:tgtEl>
                    </p:cond>
                  </p:endCondLst>
                </p:cTn>
                <p:tgtEl>
                  <p:spTgt spid="20"/>
                </p:tgtEl>
              </p:cMediaNode>
            </p:audio>
            <p:audio>
              <p:cMediaNode vol="80000">
                <p:cTn id="14"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no it is not">
            <a:hlinkClick r:id="" action="ppaction://media"/>
            <a:extLst>
              <a:ext uri="{FF2B5EF4-FFF2-40B4-BE49-F238E27FC236}">
                <a16:creationId xmlns:a16="http://schemas.microsoft.com/office/drawing/2014/main" xmlns="" id="{145BC8BF-9A14-43A1-8109-ECF4DB5000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7807" y="4334580"/>
            <a:ext cx="609600" cy="609600"/>
          </a:xfrm>
          <a:prstGeom prst="rect">
            <a:avLst/>
          </a:prstGeom>
        </p:spPr>
      </p:pic>
      <p:pic>
        <p:nvPicPr>
          <p:cNvPr id="16" name="Picture 15">
            <a:extLst>
              <a:ext uri="{FF2B5EF4-FFF2-40B4-BE49-F238E27FC236}">
                <a16:creationId xmlns:a16="http://schemas.microsoft.com/office/drawing/2014/main" xmlns="" id="{033BC047-0B55-4592-A9F6-57BAFDACD3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818"/>
          <a:stretch/>
        </p:blipFill>
        <p:spPr>
          <a:xfrm>
            <a:off x="6705600" y="6350"/>
            <a:ext cx="2438400" cy="2138540"/>
          </a:xfrm>
          <a:prstGeom prst="rect">
            <a:avLst/>
          </a:prstGeom>
        </p:spPr>
      </p:pic>
      <p:pic>
        <p:nvPicPr>
          <p:cNvPr id="4" name="Track 039">
            <a:hlinkClick r:id="" action="ppaction://media"/>
            <a:extLst>
              <a:ext uri="{FF2B5EF4-FFF2-40B4-BE49-F238E27FC236}">
                <a16:creationId xmlns:a16="http://schemas.microsoft.com/office/drawing/2014/main" xmlns="" id="{7A7D8608-CF11-423E-984C-32BE1AADD2E8}"/>
              </a:ext>
            </a:extLst>
          </p:cNvPr>
          <p:cNvPicPr>
            <a:picLocks noChangeAspect="1"/>
          </p:cNvPicPr>
          <p:nvPr>
            <a:audioFile r:link="rId3"/>
            <p:extLst>
              <p:ext uri="{DAA4B4D4-6D71-4841-9C94-3DE7FCFB9230}">
                <p14:media xmlns:p14="http://schemas.microsoft.com/office/powerpoint/2010/main" r:embed="rId4">
                  <p14:trim st="2104" end="8349.7083"/>
                </p14:media>
              </p:ext>
            </p:extLst>
          </p:nvPr>
        </p:nvPicPr>
        <p:blipFill>
          <a:blip r:embed="rId8"/>
          <a:stretch>
            <a:fillRect/>
          </a:stretch>
        </p:blipFill>
        <p:spPr>
          <a:xfrm>
            <a:off x="4853848" y="3019425"/>
            <a:ext cx="609600" cy="609600"/>
          </a:xfrm>
          <a:prstGeom prst="rect">
            <a:avLst/>
          </a:prstGeom>
        </p:spPr>
      </p:pic>
      <p:pic>
        <p:nvPicPr>
          <p:cNvPr id="7" name="Picture 6">
            <a:extLst>
              <a:ext uri="{FF2B5EF4-FFF2-40B4-BE49-F238E27FC236}">
                <a16:creationId xmlns:a16="http://schemas.microsoft.com/office/drawing/2014/main" xmlns="" id="{5125B626-D73E-4270-B2F3-1A20DC7E03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615" y="438150"/>
            <a:ext cx="5908062" cy="4705350"/>
          </a:xfrm>
          <a:prstGeom prst="rect">
            <a:avLst/>
          </a:prstGeom>
        </p:spPr>
      </p:pic>
      <p:sp>
        <p:nvSpPr>
          <p:cNvPr id="3" name="Rectangle 2">
            <a:extLst>
              <a:ext uri="{FF2B5EF4-FFF2-40B4-BE49-F238E27FC236}">
                <a16:creationId xmlns:a16="http://schemas.microsoft.com/office/drawing/2014/main" xmlns="" id="{C896E43C-8074-4F5F-9D38-6965E2D307C6}"/>
              </a:ext>
            </a:extLst>
          </p:cNvPr>
          <p:cNvSpPr/>
          <p:nvPr/>
        </p:nvSpPr>
        <p:spPr>
          <a:xfrm>
            <a:off x="6248400" y="2000786"/>
            <a:ext cx="290175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two arm</a:t>
            </a:r>
            <a:r>
              <a:rPr kumimoji="0" lang="en-US" sz="5400" b="1"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s</a:t>
            </a:r>
            <a:endParaRPr kumimoji="0" lang="en-US" sz="5400" b="1" i="0" u="none" strike="noStrike" kern="1200" cap="none" spc="0" normalizeH="0" baseline="0" noProof="0" dirty="0">
              <a:ln>
                <a:noFill/>
              </a:ln>
              <a:effectLst/>
              <a:uLnTx/>
              <a:uFillTx/>
              <a:latin typeface="Arial"/>
            </a:endParaRPr>
          </a:p>
        </p:txBody>
      </p:sp>
      <p:pic>
        <p:nvPicPr>
          <p:cNvPr id="5" name="Picture 4">
            <a:extLst>
              <a:ext uri="{FF2B5EF4-FFF2-40B4-BE49-F238E27FC236}">
                <a16:creationId xmlns:a16="http://schemas.microsoft.com/office/drawing/2014/main" xmlns="" id="{430B676B-E5F5-4B17-A195-96DFB0C3669C}"/>
              </a:ext>
            </a:extLst>
          </p:cNvPr>
          <p:cNvPicPr>
            <a:picLocks noChangeAspect="1"/>
          </p:cNvPicPr>
          <p:nvPr/>
        </p:nvPicPr>
        <p:blipFill>
          <a:blip r:embed="rId11"/>
          <a:stretch>
            <a:fillRect/>
          </a:stretch>
        </p:blipFill>
        <p:spPr>
          <a:xfrm>
            <a:off x="2671725" y="565909"/>
            <a:ext cx="2791723" cy="2869753"/>
          </a:xfrm>
          <a:prstGeom prst="rect">
            <a:avLst/>
          </a:prstGeom>
          <a:ln>
            <a:noFill/>
          </a:ln>
          <a:effectLst>
            <a:softEdge rad="112500"/>
          </a:effectLst>
        </p:spPr>
      </p:pic>
      <p:pic>
        <p:nvPicPr>
          <p:cNvPr id="8" name="Track 063">
            <a:hlinkClick r:id="" action="ppaction://media"/>
            <a:extLst>
              <a:ext uri="{FF2B5EF4-FFF2-40B4-BE49-F238E27FC236}">
                <a16:creationId xmlns:a16="http://schemas.microsoft.com/office/drawing/2014/main" xmlns="" id="{752CB6F9-375C-4B10-88CC-BAC4DD9F904B}"/>
              </a:ext>
            </a:extLst>
          </p:cNvPr>
          <p:cNvPicPr>
            <a:picLocks noChangeAspect="1"/>
          </p:cNvPicPr>
          <p:nvPr>
            <a:audioFile r:link="rId3"/>
            <p:extLst>
              <p:ext uri="{DAA4B4D4-6D71-4841-9C94-3DE7FCFB9230}">
                <p14:media xmlns:p14="http://schemas.microsoft.com/office/powerpoint/2010/main" r:embed="rId5">
                  <p14:trim st="9382" end="12126.625"/>
                </p14:media>
              </p:ext>
            </p:extLst>
          </p:nvPr>
        </p:nvPicPr>
        <p:blipFill>
          <a:blip r:embed="rId8"/>
          <a:stretch>
            <a:fillRect/>
          </a:stretch>
        </p:blipFill>
        <p:spPr>
          <a:xfrm>
            <a:off x="8382000" y="4473006"/>
            <a:ext cx="374624" cy="374624"/>
          </a:xfrm>
          <a:prstGeom prst="rect">
            <a:avLst/>
          </a:prstGeom>
        </p:spPr>
      </p:pic>
      <p:pic>
        <p:nvPicPr>
          <p:cNvPr id="9" name="Picture 8">
            <a:extLst>
              <a:ext uri="{FF2B5EF4-FFF2-40B4-BE49-F238E27FC236}">
                <a16:creationId xmlns:a16="http://schemas.microsoft.com/office/drawing/2014/main" xmlns="" id="{4E985F02-2ABA-43C1-9810-AF259A90DB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1785" y="3281960"/>
            <a:ext cx="3182126" cy="2138540"/>
          </a:xfrm>
          <a:prstGeom prst="rect">
            <a:avLst/>
          </a:prstGeom>
        </p:spPr>
      </p:pic>
    </p:spTree>
    <p:extLst>
      <p:ext uri="{BB962C8B-B14F-4D97-AF65-F5344CB8AC3E}">
        <p14:creationId xmlns:p14="http://schemas.microsoft.com/office/powerpoint/2010/main" val="1396696157"/>
      </p:ext>
    </p:extLst>
  </p:cSld>
  <p:clrMapOvr>
    <a:masterClrMapping/>
  </p:clrMapOvr>
  <p:transition>
    <p:fade thruBlk="1"/>
    <p:sndAc>
      <p:stSnd>
        <p:snd r:embed="rId7"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6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p:cTn id="13" fill="hold" display="0">
                  <p:stCondLst>
                    <p:cond delay="indefinite"/>
                  </p:stCondLst>
                  <p:endCondLst>
                    <p:cond evt="onStopAudio" delay="0">
                      <p:tgtEl>
                        <p:sldTgt/>
                      </p:tgtEl>
                    </p:cond>
                  </p:endCondLst>
                </p:cTn>
                <p:tgtEl>
                  <p:spTgt spid="20"/>
                </p:tgtEl>
              </p:cMediaNode>
            </p:audio>
            <p:audio>
              <p:cMediaNode vol="80000">
                <p:cTn id="14"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rack 063">
            <a:hlinkClick r:id="" action="ppaction://media"/>
            <a:extLst>
              <a:ext uri="{FF2B5EF4-FFF2-40B4-BE49-F238E27FC236}">
                <a16:creationId xmlns:a16="http://schemas.microsoft.com/office/drawing/2014/main" xmlns="" id="{1CBE4913-8919-405D-9A23-265719C49095}"/>
              </a:ext>
            </a:extLst>
          </p:cNvPr>
          <p:cNvPicPr>
            <a:picLocks noChangeAspect="1"/>
          </p:cNvPicPr>
          <p:nvPr>
            <a:audioFile r:link="rId1"/>
            <p:extLst>
              <p:ext uri="{DAA4B4D4-6D71-4841-9C94-3DE7FCFB9230}">
                <p14:media xmlns:p14="http://schemas.microsoft.com/office/powerpoint/2010/main" r:embed="rId2">
                  <p14:trim st="12749" end="8183.625"/>
                </p14:media>
              </p:ext>
            </p:extLst>
          </p:nvPr>
        </p:nvPicPr>
        <p:blipFill>
          <a:blip r:embed="rId5"/>
          <a:stretch>
            <a:fillRect/>
          </a:stretch>
        </p:blipFill>
        <p:spPr>
          <a:xfrm>
            <a:off x="8467138" y="98438"/>
            <a:ext cx="374624" cy="374624"/>
          </a:xfrm>
          <a:prstGeom prst="rect">
            <a:avLst/>
          </a:prstGeom>
        </p:spPr>
      </p:pic>
      <p:pic>
        <p:nvPicPr>
          <p:cNvPr id="16" name="Picture 15">
            <a:extLst>
              <a:ext uri="{FF2B5EF4-FFF2-40B4-BE49-F238E27FC236}">
                <a16:creationId xmlns:a16="http://schemas.microsoft.com/office/drawing/2014/main" xmlns="" id="{033BC047-0B55-4592-A9F6-57BAFDACD3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818"/>
          <a:stretch/>
        </p:blipFill>
        <p:spPr>
          <a:xfrm>
            <a:off x="6705600" y="6350"/>
            <a:ext cx="2438400" cy="2138540"/>
          </a:xfrm>
          <a:prstGeom prst="rect">
            <a:avLst/>
          </a:prstGeom>
        </p:spPr>
      </p:pic>
      <p:pic>
        <p:nvPicPr>
          <p:cNvPr id="7" name="Picture 6">
            <a:extLst>
              <a:ext uri="{FF2B5EF4-FFF2-40B4-BE49-F238E27FC236}">
                <a16:creationId xmlns:a16="http://schemas.microsoft.com/office/drawing/2014/main" xmlns="" id="{5125B626-D73E-4270-B2F3-1A20DC7E0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5088" y="285750"/>
            <a:ext cx="5908062" cy="4705350"/>
          </a:xfrm>
          <a:prstGeom prst="rect">
            <a:avLst/>
          </a:prstGeom>
        </p:spPr>
      </p:pic>
      <p:sp>
        <p:nvSpPr>
          <p:cNvPr id="3" name="Rectangle 2">
            <a:extLst>
              <a:ext uri="{FF2B5EF4-FFF2-40B4-BE49-F238E27FC236}">
                <a16:creationId xmlns:a16="http://schemas.microsoft.com/office/drawing/2014/main" xmlns="" id="{C896E43C-8074-4F5F-9D38-6965E2D307C6}"/>
              </a:ext>
            </a:extLst>
          </p:cNvPr>
          <p:cNvSpPr/>
          <p:nvPr/>
        </p:nvSpPr>
        <p:spPr>
          <a:xfrm>
            <a:off x="2438400" y="4029399"/>
            <a:ext cx="638264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smtClean="0">
                <a:ln>
                  <a:noFill/>
                </a:ln>
                <a:effectLst/>
                <a:uLnTx/>
                <a:uFillTx/>
                <a:latin typeface="Calibri" panose="020F0502020204030204" pitchFamily="34" charset="0"/>
                <a:ea typeface="Calibri" panose="020F0502020204030204" pitchFamily="34" charset="0"/>
                <a:cs typeface="Times New Roman" panose="02020603050405020304" pitchFamily="18" charset="0"/>
              </a:rPr>
              <a:t>These </a:t>
            </a:r>
            <a:r>
              <a:rPr kumimoji="0" lang="en-US" sz="6000" b="1"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are </a:t>
            </a:r>
            <a:r>
              <a:rPr lang="en-US" sz="6000" b="1" i="1" dirty="0">
                <a:solidFill>
                  <a:srgbClr val="FF3399"/>
                </a:solidFill>
                <a:latin typeface="Calibri" panose="020F0502020204030204" pitchFamily="34" charset="0"/>
                <a:ea typeface="Calibri" panose="020F0502020204030204" pitchFamily="34" charset="0"/>
                <a:cs typeface="Times New Roman" panose="02020603050405020304" pitchFamily="18" charset="0"/>
              </a:rPr>
              <a:t>my</a:t>
            </a:r>
            <a:r>
              <a:rPr kumimoji="0" lang="en-US" sz="6000" b="1" i="1"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 arm</a:t>
            </a:r>
            <a:r>
              <a:rPr kumimoji="0" lang="en-US" sz="6000" b="1" i="1" u="none" strike="noStrike" kern="1200" cap="none" spc="0" normalizeH="0" baseline="0" noProof="0" dirty="0">
                <a:ln>
                  <a:noFill/>
                </a:ln>
                <a:solidFill>
                  <a:srgbClr val="143C55"/>
                </a:solidFill>
                <a:effectLst/>
                <a:uLnTx/>
                <a:uFillTx/>
                <a:latin typeface="Calibri" panose="020F0502020204030204" pitchFamily="34" charset="0"/>
                <a:ea typeface="Calibri" panose="020F0502020204030204" pitchFamily="34" charset="0"/>
                <a:cs typeface="Times New Roman" panose="02020603050405020304" pitchFamily="18" charset="0"/>
              </a:rPr>
              <a:t>s.</a:t>
            </a:r>
            <a:endParaRPr kumimoji="0" lang="en-US" sz="6000" b="1" i="0" u="none" strike="noStrike" kern="1200" cap="none" spc="0" normalizeH="0" baseline="0" noProof="0" dirty="0">
              <a:ln>
                <a:noFill/>
              </a:ln>
              <a:solidFill>
                <a:srgbClr val="143C55"/>
              </a:solidFill>
              <a:effectLst/>
              <a:uLnTx/>
              <a:uFillTx/>
              <a:latin typeface="Arial"/>
            </a:endParaRPr>
          </a:p>
        </p:txBody>
      </p:sp>
      <p:pic>
        <p:nvPicPr>
          <p:cNvPr id="2" name="Picture 1">
            <a:extLst>
              <a:ext uri="{FF2B5EF4-FFF2-40B4-BE49-F238E27FC236}">
                <a16:creationId xmlns:a16="http://schemas.microsoft.com/office/drawing/2014/main" xmlns="" id="{09C319E7-0052-43EB-A84A-7FC652A4CBA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933700" y="438150"/>
            <a:ext cx="2667000" cy="2728170"/>
          </a:xfrm>
          <a:prstGeom prst="rect">
            <a:avLst/>
          </a:prstGeom>
          <a:ln>
            <a:noFill/>
          </a:ln>
          <a:effectLst>
            <a:softEdge rad="112500"/>
          </a:effectLst>
        </p:spPr>
      </p:pic>
      <p:pic>
        <p:nvPicPr>
          <p:cNvPr id="5" name="Picture 4">
            <a:extLst>
              <a:ext uri="{FF2B5EF4-FFF2-40B4-BE49-F238E27FC236}">
                <a16:creationId xmlns:a16="http://schemas.microsoft.com/office/drawing/2014/main" xmlns="" id="{7352D919-5C57-427F-A2C6-4DF64243FE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2384" y="978103"/>
            <a:ext cx="1689378" cy="3320644"/>
          </a:xfrm>
          <a:prstGeom prst="rect">
            <a:avLst/>
          </a:prstGeom>
        </p:spPr>
      </p:pic>
    </p:spTree>
    <p:extLst>
      <p:ext uri="{BB962C8B-B14F-4D97-AF65-F5344CB8AC3E}">
        <p14:creationId xmlns:p14="http://schemas.microsoft.com/office/powerpoint/2010/main" val="1415803365"/>
      </p:ext>
    </p:extLst>
  </p:cSld>
  <p:clrMapOvr>
    <a:masterClrMapping/>
  </p:clrMapOvr>
  <p:transition>
    <p:fade thruBlk="1"/>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2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rack 063">
            <a:hlinkClick r:id="" action="ppaction://media"/>
            <a:extLst>
              <a:ext uri="{FF2B5EF4-FFF2-40B4-BE49-F238E27FC236}">
                <a16:creationId xmlns:a16="http://schemas.microsoft.com/office/drawing/2014/main" xmlns="" id="{1152962D-F468-4EC8-95B7-A733218A7244}"/>
              </a:ext>
            </a:extLst>
          </p:cNvPr>
          <p:cNvPicPr>
            <a:picLocks noChangeAspect="1"/>
          </p:cNvPicPr>
          <p:nvPr>
            <a:audioFile r:link="rId1"/>
            <p:extLst>
              <p:ext uri="{DAA4B4D4-6D71-4841-9C94-3DE7FCFB9230}">
                <p14:media xmlns:p14="http://schemas.microsoft.com/office/powerpoint/2010/main" r:embed="rId2">
                  <p14:trim st="16511" end="4884.625"/>
                </p14:media>
              </p:ext>
            </p:extLst>
          </p:nvPr>
        </p:nvPicPr>
        <p:blipFill>
          <a:blip r:embed="rId5"/>
          <a:stretch>
            <a:fillRect/>
          </a:stretch>
        </p:blipFill>
        <p:spPr>
          <a:xfrm>
            <a:off x="8466350" y="209550"/>
            <a:ext cx="374624" cy="374624"/>
          </a:xfrm>
          <a:prstGeom prst="rect">
            <a:avLst/>
          </a:prstGeom>
        </p:spPr>
      </p:pic>
      <p:pic>
        <p:nvPicPr>
          <p:cNvPr id="16" name="Picture 15">
            <a:extLst>
              <a:ext uri="{FF2B5EF4-FFF2-40B4-BE49-F238E27FC236}">
                <a16:creationId xmlns:a16="http://schemas.microsoft.com/office/drawing/2014/main" xmlns="" id="{033BC047-0B55-4592-A9F6-57BAFDACD3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818"/>
          <a:stretch/>
        </p:blipFill>
        <p:spPr>
          <a:xfrm>
            <a:off x="6705600" y="6350"/>
            <a:ext cx="2438400" cy="2138540"/>
          </a:xfrm>
          <a:prstGeom prst="rect">
            <a:avLst/>
          </a:prstGeom>
        </p:spPr>
      </p:pic>
      <p:pic>
        <p:nvPicPr>
          <p:cNvPr id="7" name="Picture 6">
            <a:extLst>
              <a:ext uri="{FF2B5EF4-FFF2-40B4-BE49-F238E27FC236}">
                <a16:creationId xmlns:a16="http://schemas.microsoft.com/office/drawing/2014/main" xmlns="" id="{5125B626-D73E-4270-B2F3-1A20DC7E0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6462" y="285750"/>
            <a:ext cx="5908062" cy="4705350"/>
          </a:xfrm>
          <a:prstGeom prst="rect">
            <a:avLst/>
          </a:prstGeom>
        </p:spPr>
      </p:pic>
      <p:sp>
        <p:nvSpPr>
          <p:cNvPr id="3" name="Rectangle 2">
            <a:extLst>
              <a:ext uri="{FF2B5EF4-FFF2-40B4-BE49-F238E27FC236}">
                <a16:creationId xmlns:a16="http://schemas.microsoft.com/office/drawing/2014/main" xmlns="" id="{C896E43C-8074-4F5F-9D38-6965E2D307C6}"/>
              </a:ext>
            </a:extLst>
          </p:cNvPr>
          <p:cNvSpPr/>
          <p:nvPr/>
        </p:nvSpPr>
        <p:spPr>
          <a:xfrm>
            <a:off x="2754685" y="3874353"/>
            <a:ext cx="563449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143C55"/>
                </a:solidFill>
                <a:effectLst/>
                <a:uLnTx/>
                <a:uFillTx/>
                <a:latin typeface="Calibri" panose="020F0502020204030204" pitchFamily="34" charset="0"/>
                <a:ea typeface="Calibri" panose="020F0502020204030204" pitchFamily="34" charset="0"/>
                <a:cs typeface="Times New Roman" panose="02020603050405020304" pitchFamily="18" charset="0"/>
              </a:rPr>
              <a:t>This is </a:t>
            </a:r>
            <a:r>
              <a:rPr kumimoji="0" lang="en-US" sz="6600" b="1" i="1"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my nose.</a:t>
            </a:r>
            <a:endParaRPr kumimoji="0" lang="en-US" sz="6600" b="1" i="0" u="none" strike="noStrike" kern="1200" cap="none" spc="0" normalizeH="0" baseline="0" noProof="0" dirty="0">
              <a:ln>
                <a:noFill/>
              </a:ln>
              <a:solidFill>
                <a:srgbClr val="143C55"/>
              </a:solidFill>
              <a:effectLst/>
              <a:uLnTx/>
              <a:uFillTx/>
              <a:latin typeface="Arial"/>
            </a:endParaRPr>
          </a:p>
        </p:txBody>
      </p:sp>
      <p:pic>
        <p:nvPicPr>
          <p:cNvPr id="4" name="Picture 3">
            <a:extLst>
              <a:ext uri="{FF2B5EF4-FFF2-40B4-BE49-F238E27FC236}">
                <a16:creationId xmlns:a16="http://schemas.microsoft.com/office/drawing/2014/main" xmlns="" id="{6E26DA90-F96A-4851-9F52-BFB3D6EACA9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895600" y="413944"/>
            <a:ext cx="2819400" cy="2830542"/>
          </a:xfrm>
          <a:prstGeom prst="rect">
            <a:avLst/>
          </a:prstGeom>
          <a:ln>
            <a:noFill/>
          </a:ln>
          <a:effectLst>
            <a:softEdge rad="112500"/>
          </a:effectLst>
        </p:spPr>
      </p:pic>
      <p:pic>
        <p:nvPicPr>
          <p:cNvPr id="9" name="Picture 8">
            <a:extLst>
              <a:ext uri="{FF2B5EF4-FFF2-40B4-BE49-F238E27FC236}">
                <a16:creationId xmlns:a16="http://schemas.microsoft.com/office/drawing/2014/main" xmlns="" id="{A83F7ECE-8093-4173-B1BF-46E854E931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3654" y="911428"/>
            <a:ext cx="1689378" cy="3320644"/>
          </a:xfrm>
          <a:prstGeom prst="rect">
            <a:avLst/>
          </a:prstGeom>
        </p:spPr>
      </p:pic>
    </p:spTree>
    <p:extLst>
      <p:ext uri="{BB962C8B-B14F-4D97-AF65-F5344CB8AC3E}">
        <p14:creationId xmlns:p14="http://schemas.microsoft.com/office/powerpoint/2010/main" val="2691546649"/>
      </p:ext>
    </p:extLst>
  </p:cSld>
  <p:clrMapOvr>
    <a:masterClrMapping/>
  </p:clrMapOvr>
  <p:transition>
    <p:fade thruBlk="1"/>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rack 061">
            <a:hlinkClick r:id="" action="ppaction://media"/>
            <a:extLst>
              <a:ext uri="{FF2B5EF4-FFF2-40B4-BE49-F238E27FC236}">
                <a16:creationId xmlns:a16="http://schemas.microsoft.com/office/drawing/2014/main" xmlns="" id="{DE4380C7-50CA-4884-8CBB-0FA24DA6805D}"/>
              </a:ext>
            </a:extLst>
          </p:cNvPr>
          <p:cNvPicPr>
            <a:picLocks noChangeAspect="1"/>
          </p:cNvPicPr>
          <p:nvPr>
            <a:audioFile r:link="rId1"/>
            <p:extLst>
              <p:ext uri="{DAA4B4D4-6D71-4841-9C94-3DE7FCFB9230}">
                <p14:media xmlns:p14="http://schemas.microsoft.com/office/powerpoint/2010/main" r:embed="rId2">
                  <p14:trim st="19323" end="40289.0625"/>
                </p14:media>
              </p:ext>
            </p:extLst>
          </p:nvPr>
        </p:nvPicPr>
        <p:blipFill>
          <a:blip r:embed="rId5"/>
          <a:stretch>
            <a:fillRect/>
          </a:stretch>
        </p:blipFill>
        <p:spPr>
          <a:xfrm>
            <a:off x="1052208" y="3908043"/>
            <a:ext cx="609600" cy="609600"/>
          </a:xfrm>
          <a:prstGeom prst="rect">
            <a:avLst/>
          </a:prstGeom>
        </p:spPr>
      </p:pic>
      <p:pic>
        <p:nvPicPr>
          <p:cNvPr id="13" name="Track 061">
            <a:hlinkClick r:id="" action="ppaction://media"/>
            <a:extLst>
              <a:ext uri="{FF2B5EF4-FFF2-40B4-BE49-F238E27FC236}">
                <a16:creationId xmlns:a16="http://schemas.microsoft.com/office/drawing/2014/main" xmlns="" id="{1B74BB21-1DD4-4CC4-B045-08ED7A4EA638}"/>
              </a:ext>
            </a:extLst>
          </p:cNvPr>
          <p:cNvPicPr>
            <a:picLocks noChangeAspect="1"/>
          </p:cNvPicPr>
          <p:nvPr>
            <a:audioFile r:link="rId1"/>
            <p:extLst>
              <p:ext uri="{DAA4B4D4-6D71-4841-9C94-3DE7FCFB9230}">
                <p14:media xmlns:p14="http://schemas.microsoft.com/office/powerpoint/2010/main" r:embed="rId2">
                  <p14:trim st="16652" end="43546.0625"/>
                </p14:media>
              </p:ext>
            </p:extLst>
          </p:nvPr>
        </p:nvPicPr>
        <p:blipFill>
          <a:blip r:embed="rId5"/>
          <a:stretch>
            <a:fillRect/>
          </a:stretch>
        </p:blipFill>
        <p:spPr>
          <a:xfrm>
            <a:off x="4192069" y="3908043"/>
            <a:ext cx="609600" cy="609600"/>
          </a:xfrm>
          <a:prstGeom prst="rect">
            <a:avLst/>
          </a:prstGeom>
        </p:spPr>
      </p:pic>
      <p:pic>
        <p:nvPicPr>
          <p:cNvPr id="12" name="Track 061">
            <a:hlinkClick r:id="" action="ppaction://media"/>
            <a:extLst>
              <a:ext uri="{FF2B5EF4-FFF2-40B4-BE49-F238E27FC236}">
                <a16:creationId xmlns:a16="http://schemas.microsoft.com/office/drawing/2014/main" xmlns="" id="{1487EFEA-20E2-49A0-BD06-7AEFCC0A3DC3}"/>
              </a:ext>
            </a:extLst>
          </p:cNvPr>
          <p:cNvPicPr>
            <a:picLocks noChangeAspect="1"/>
          </p:cNvPicPr>
          <p:nvPr>
            <a:audioFile r:link="rId1"/>
            <p:extLst>
              <p:ext uri="{DAA4B4D4-6D71-4841-9C94-3DE7FCFB9230}">
                <p14:media xmlns:p14="http://schemas.microsoft.com/office/powerpoint/2010/main" r:embed="rId2">
                  <p14:trim st="14134" end="46528.0625"/>
                </p14:media>
              </p:ext>
            </p:extLst>
          </p:nvPr>
        </p:nvPicPr>
        <p:blipFill>
          <a:blip r:embed="rId5"/>
          <a:stretch>
            <a:fillRect/>
          </a:stretch>
        </p:blipFill>
        <p:spPr>
          <a:xfrm>
            <a:off x="5430481" y="771525"/>
            <a:ext cx="609600" cy="609600"/>
          </a:xfrm>
          <a:prstGeom prst="rect">
            <a:avLst/>
          </a:prstGeom>
        </p:spPr>
      </p:pic>
      <p:pic>
        <p:nvPicPr>
          <p:cNvPr id="11" name="Track 061">
            <a:hlinkClick r:id="" action="ppaction://media"/>
            <a:extLst>
              <a:ext uri="{FF2B5EF4-FFF2-40B4-BE49-F238E27FC236}">
                <a16:creationId xmlns:a16="http://schemas.microsoft.com/office/drawing/2014/main" xmlns="" id="{209C27D0-E96C-4EBD-9366-C70BF7454D01}"/>
              </a:ext>
            </a:extLst>
          </p:cNvPr>
          <p:cNvPicPr>
            <a:picLocks noChangeAspect="1"/>
          </p:cNvPicPr>
          <p:nvPr>
            <a:audioFile r:link="rId1"/>
            <p:extLst>
              <p:ext uri="{DAA4B4D4-6D71-4841-9C94-3DE7FCFB9230}">
                <p14:media xmlns:p14="http://schemas.microsoft.com/office/powerpoint/2010/main" r:embed="rId2">
                  <p14:trim st="11003" end="49503.0625"/>
                </p14:media>
              </p:ext>
            </p:extLst>
          </p:nvPr>
        </p:nvPicPr>
        <p:blipFill>
          <a:blip r:embed="rId5"/>
          <a:stretch>
            <a:fillRect/>
          </a:stretch>
        </p:blipFill>
        <p:spPr>
          <a:xfrm>
            <a:off x="4321511" y="3983380"/>
            <a:ext cx="609600" cy="609600"/>
          </a:xfrm>
          <a:prstGeom prst="rect">
            <a:avLst/>
          </a:prstGeom>
        </p:spPr>
      </p:pic>
      <p:pic>
        <p:nvPicPr>
          <p:cNvPr id="10" name="Track 061">
            <a:hlinkClick r:id="" action="ppaction://media"/>
            <a:extLst>
              <a:ext uri="{FF2B5EF4-FFF2-40B4-BE49-F238E27FC236}">
                <a16:creationId xmlns:a16="http://schemas.microsoft.com/office/drawing/2014/main" xmlns="" id="{82DCC909-1652-4A1A-92CA-E1F687E9AF33}"/>
              </a:ext>
            </a:extLst>
          </p:cNvPr>
          <p:cNvPicPr>
            <a:picLocks noChangeAspect="1"/>
          </p:cNvPicPr>
          <p:nvPr>
            <a:audioFile r:link="rId1"/>
            <p:extLst>
              <p:ext uri="{DAA4B4D4-6D71-4841-9C94-3DE7FCFB9230}">
                <p14:media xmlns:p14="http://schemas.microsoft.com/office/powerpoint/2010/main" r:embed="rId2">
                  <p14:trim st="8185" end="51548.0625"/>
                </p14:media>
              </p:ext>
            </p:extLst>
          </p:nvPr>
        </p:nvPicPr>
        <p:blipFill>
          <a:blip r:embed="rId5"/>
          <a:stretch>
            <a:fillRect/>
          </a:stretch>
        </p:blipFill>
        <p:spPr>
          <a:xfrm>
            <a:off x="5319407" y="4059587"/>
            <a:ext cx="609600" cy="609600"/>
          </a:xfrm>
          <a:prstGeom prst="rect">
            <a:avLst/>
          </a:prstGeom>
        </p:spPr>
      </p:pic>
      <p:pic>
        <p:nvPicPr>
          <p:cNvPr id="9" name="Track 061">
            <a:hlinkClick r:id="" action="ppaction://media"/>
            <a:extLst>
              <a:ext uri="{FF2B5EF4-FFF2-40B4-BE49-F238E27FC236}">
                <a16:creationId xmlns:a16="http://schemas.microsoft.com/office/drawing/2014/main" xmlns="" id="{85B56178-1FB2-4923-AC1F-9E4F43B1D3D7}"/>
              </a:ext>
            </a:extLst>
          </p:cNvPr>
          <p:cNvPicPr>
            <a:picLocks noChangeAspect="1"/>
          </p:cNvPicPr>
          <p:nvPr>
            <a:audioFile r:link="rId1"/>
            <p:extLst>
              <p:ext uri="{DAA4B4D4-6D71-4841-9C94-3DE7FCFB9230}">
                <p14:media xmlns:p14="http://schemas.microsoft.com/office/powerpoint/2010/main" r:embed="rId2">
                  <p14:trim st="5816" end="54219.0625"/>
                </p14:media>
              </p:ext>
            </p:extLst>
          </p:nvPr>
        </p:nvPicPr>
        <p:blipFill>
          <a:blip r:embed="rId5"/>
          <a:stretch>
            <a:fillRect/>
          </a:stretch>
        </p:blipFill>
        <p:spPr>
          <a:xfrm>
            <a:off x="5486400" y="4171950"/>
            <a:ext cx="384874" cy="384874"/>
          </a:xfrm>
          <a:prstGeom prst="rect">
            <a:avLst/>
          </a:prstGeom>
        </p:spPr>
      </p:pic>
      <p:pic>
        <p:nvPicPr>
          <p:cNvPr id="14" name="Picture 13">
            <a:extLst>
              <a:ext uri="{FF2B5EF4-FFF2-40B4-BE49-F238E27FC236}">
                <a16:creationId xmlns:a16="http://schemas.microsoft.com/office/drawing/2014/main" xmlns="" id="{230486DA-6F51-467E-B483-F781C1228E08}"/>
              </a:ext>
            </a:extLst>
          </p:cNvPr>
          <p:cNvPicPr>
            <a:picLocks noChangeAspect="1"/>
          </p:cNvPicPr>
          <p:nvPr/>
        </p:nvPicPr>
        <p:blipFill>
          <a:blip r:embed="rId6"/>
          <a:stretch>
            <a:fillRect/>
          </a:stretch>
        </p:blipFill>
        <p:spPr>
          <a:xfrm>
            <a:off x="0" y="57150"/>
            <a:ext cx="6259156" cy="4876800"/>
          </a:xfrm>
          <a:prstGeom prst="rect">
            <a:avLst/>
          </a:prstGeom>
          <a:ln>
            <a:noFill/>
          </a:ln>
          <a:effectLst>
            <a:softEdge rad="112500"/>
          </a:effectLst>
        </p:spPr>
      </p:pic>
      <p:pic>
        <p:nvPicPr>
          <p:cNvPr id="15" name="Picture 14">
            <a:extLst>
              <a:ext uri="{FF2B5EF4-FFF2-40B4-BE49-F238E27FC236}">
                <a16:creationId xmlns:a16="http://schemas.microsoft.com/office/drawing/2014/main" xmlns="" id="{9AF70744-A168-433E-A855-17325D170077}"/>
              </a:ext>
            </a:extLst>
          </p:cNvPr>
          <p:cNvPicPr>
            <a:picLocks noChangeAspect="1"/>
          </p:cNvPicPr>
          <p:nvPr/>
        </p:nvPicPr>
        <p:blipFill>
          <a:blip r:embed="rId7"/>
          <a:stretch>
            <a:fillRect/>
          </a:stretch>
        </p:blipFill>
        <p:spPr>
          <a:xfrm>
            <a:off x="6400800" y="285750"/>
            <a:ext cx="1428750" cy="1381125"/>
          </a:xfrm>
          <a:prstGeom prst="snip2DiagRect">
            <a:avLst/>
          </a:prstGeom>
          <a:solidFill>
            <a:srgbClr val="FFFFFF">
              <a:shade val="85000"/>
            </a:srgbClr>
          </a:solidFill>
          <a:ln w="190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xmlns="" id="{3C5806E5-354D-45D1-965F-AD5FAE8A47D6}"/>
              </a:ext>
            </a:extLst>
          </p:cNvPr>
          <p:cNvPicPr>
            <a:picLocks noChangeAspect="1"/>
          </p:cNvPicPr>
          <p:nvPr/>
        </p:nvPicPr>
        <p:blipFill>
          <a:blip r:embed="rId8"/>
          <a:stretch>
            <a:fillRect/>
          </a:stretch>
        </p:blipFill>
        <p:spPr>
          <a:xfrm>
            <a:off x="8001000" y="361950"/>
            <a:ext cx="942975" cy="1428750"/>
          </a:xfrm>
          <a:prstGeom prst="snip2DiagRect">
            <a:avLst/>
          </a:prstGeom>
          <a:solidFill>
            <a:srgbClr val="FFFFFF">
              <a:shade val="85000"/>
            </a:srgbClr>
          </a:solidFill>
          <a:ln w="190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xmlns="" id="{749F24AF-A444-4291-8B2C-9DD35C718C7D}"/>
              </a:ext>
            </a:extLst>
          </p:cNvPr>
          <p:cNvPicPr>
            <a:picLocks noChangeAspect="1"/>
          </p:cNvPicPr>
          <p:nvPr/>
        </p:nvPicPr>
        <p:blipFill>
          <a:blip r:embed="rId9"/>
          <a:stretch>
            <a:fillRect/>
          </a:stretch>
        </p:blipFill>
        <p:spPr>
          <a:xfrm>
            <a:off x="6416842" y="1892754"/>
            <a:ext cx="1152525" cy="1247775"/>
          </a:xfrm>
          <a:prstGeom prst="snip2DiagRect">
            <a:avLst/>
          </a:prstGeom>
          <a:solidFill>
            <a:srgbClr val="FFFFFF">
              <a:shade val="85000"/>
            </a:srgbClr>
          </a:solidFill>
          <a:ln w="95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xmlns="" id="{9E9DAC4E-132D-4EFD-A15E-E71E2EDCB5A6}"/>
              </a:ext>
            </a:extLst>
          </p:cNvPr>
          <p:cNvPicPr>
            <a:picLocks noChangeAspect="1"/>
          </p:cNvPicPr>
          <p:nvPr/>
        </p:nvPicPr>
        <p:blipFill rotWithShape="1">
          <a:blip r:embed="rId10"/>
          <a:srcRect l="14219" r="9250"/>
          <a:stretch/>
        </p:blipFill>
        <p:spPr>
          <a:xfrm>
            <a:off x="6259156" y="3638550"/>
            <a:ext cx="1905001" cy="1066800"/>
          </a:xfrm>
          <a:prstGeom prst="snip2DiagRect">
            <a:avLst/>
          </a:prstGeom>
          <a:solidFill>
            <a:srgbClr val="FFFFFF">
              <a:shade val="85000"/>
            </a:srgbClr>
          </a:solidFill>
          <a:ln w="127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xmlns="" id="{7BF8D0F3-3B5F-4B5A-AE36-E2A1EA61B701}"/>
              </a:ext>
            </a:extLst>
          </p:cNvPr>
          <p:cNvPicPr>
            <a:picLocks noChangeAspect="1"/>
          </p:cNvPicPr>
          <p:nvPr/>
        </p:nvPicPr>
        <p:blipFill rotWithShape="1">
          <a:blip r:embed="rId11"/>
          <a:srcRect l="6054"/>
          <a:stretch/>
        </p:blipFill>
        <p:spPr>
          <a:xfrm>
            <a:off x="7661442" y="2038337"/>
            <a:ext cx="1396951" cy="1056083"/>
          </a:xfrm>
          <a:prstGeom prst="snip2DiagRect">
            <a:avLst/>
          </a:prstGeom>
          <a:solidFill>
            <a:srgbClr val="FFFFFF">
              <a:shade val="85000"/>
            </a:srgbClr>
          </a:solidFill>
          <a:ln w="95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xmlns="" id="{77D12889-915F-4CB5-BD43-B87504558BF2}"/>
              </a:ext>
            </a:extLst>
          </p:cNvPr>
          <p:cNvPicPr>
            <a:picLocks noChangeAspect="1"/>
          </p:cNvPicPr>
          <p:nvPr/>
        </p:nvPicPr>
        <p:blipFill rotWithShape="1">
          <a:blip r:embed="rId12"/>
          <a:srcRect l="17124" r="13841"/>
          <a:stretch/>
        </p:blipFill>
        <p:spPr>
          <a:xfrm>
            <a:off x="8251555" y="3482927"/>
            <a:ext cx="806838" cy="928594"/>
          </a:xfrm>
          <a:prstGeom prst="snip2DiagRect">
            <a:avLst/>
          </a:prstGeom>
          <a:solidFill>
            <a:srgbClr val="FFFFFF">
              <a:shade val="85000"/>
            </a:srgbClr>
          </a:solidFill>
          <a:ln w="95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7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96"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640"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569" fill="hold"/>
                                        <p:tgtEl>
                                          <p:spTgt spid="10"/>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2267" fill="hold"/>
                                        <p:tgtEl>
                                          <p:spTgt spid="9"/>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2690" fill="hold"/>
                                        <p:tgtEl>
                                          <p:spTgt spid="21"/>
                                        </p:tgtEl>
                                      </p:cBhvr>
                                    </p:cmd>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1" presetClass="mediacall" presetSubtype="0" fill="hold" nodeType="withEffect">
                                  <p:stCondLst>
                                    <p:cond delay="0"/>
                                  </p:stCondLst>
                                  <p:childTnLst>
                                    <p:cmd type="call" cmd="playFrom(0.0)">
                                      <p:cBhvr>
                                        <p:cTn id="56" dur="21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9"/>
                </p:tgtEl>
              </p:cMediaNode>
            </p:audio>
            <p:audio>
              <p:cMediaNode vol="80000">
                <p:cTn id="58" fill="hold" display="0">
                  <p:stCondLst>
                    <p:cond delay="indefinite"/>
                  </p:stCondLst>
                  <p:endCondLst>
                    <p:cond evt="onStopAudio" delay="0">
                      <p:tgtEl>
                        <p:sldTgt/>
                      </p:tgtEl>
                    </p:cond>
                  </p:endCondLst>
                </p:cTn>
                <p:tgtEl>
                  <p:spTgt spid="10"/>
                </p:tgtEl>
              </p:cMediaNode>
            </p:audio>
            <p:audio>
              <p:cMediaNode vol="80000">
                <p:cTn id="59" fill="hold" display="0">
                  <p:stCondLst>
                    <p:cond delay="indefinite"/>
                  </p:stCondLst>
                  <p:endCondLst>
                    <p:cond evt="onStopAudio" delay="0">
                      <p:tgtEl>
                        <p:sldTgt/>
                      </p:tgtEl>
                    </p:cond>
                  </p:endCondLst>
                </p:cTn>
                <p:tgtEl>
                  <p:spTgt spid="11"/>
                </p:tgtEl>
              </p:cMediaNode>
            </p:audio>
            <p:audio>
              <p:cMediaNode vol="80000">
                <p:cTn id="60" fill="hold" display="0">
                  <p:stCondLst>
                    <p:cond delay="indefinite"/>
                  </p:stCondLst>
                  <p:endCondLst>
                    <p:cond evt="onStopAudio" delay="0">
                      <p:tgtEl>
                        <p:sldTgt/>
                      </p:tgtEl>
                    </p:cond>
                  </p:endCondLst>
                </p:cTn>
                <p:tgtEl>
                  <p:spTgt spid="12"/>
                </p:tgtEl>
              </p:cMediaNode>
            </p:audio>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2125</TotalTime>
  <Words>486</Words>
  <Application>Microsoft Office PowerPoint</Application>
  <PresentationFormat>On-screen Show (16:9)</PresentationFormat>
  <Paragraphs>47</Paragraphs>
  <Slides>13</Slides>
  <Notes>6</Notes>
  <HiddenSlides>0</HiddenSlides>
  <MMClips>16</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1_Tema de Office</vt:lpstr>
      <vt:lpstr>1_Bagot template</vt:lpstr>
      <vt:lpstr>2_Bagot template</vt:lpstr>
      <vt:lpstr>Bagot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user</cp:lastModifiedBy>
  <cp:revision>476</cp:revision>
  <dcterms:created xsi:type="dcterms:W3CDTF">2020-05-10T02:29:20Z</dcterms:created>
  <dcterms:modified xsi:type="dcterms:W3CDTF">2021-02-23T01:18:21Z</dcterms:modified>
</cp:coreProperties>
</file>